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4" r:id="rId5"/>
  </p:sldMasterIdLst>
  <p:sldIdLst>
    <p:sldId id="258" r:id="rId6"/>
    <p:sldId id="260" r:id="rId7"/>
    <p:sldId id="262" r:id="rId8"/>
    <p:sldId id="263" r:id="rId9"/>
    <p:sldId id="271" r:id="rId10"/>
    <p:sldId id="272" r:id="rId11"/>
    <p:sldId id="25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AB00"/>
    <a:srgbClr val="003D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2EAD0F-77A0-839A-345B-B0995AF0D8CB}" v="134" dt="2020-04-15T22:47:00.6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604" autoAdjust="0"/>
    <p:restoredTop sz="86443" autoAdjust="0"/>
  </p:normalViewPr>
  <p:slideViewPr>
    <p:cSldViewPr snapToGrid="0">
      <p:cViewPr varScale="1">
        <p:scale>
          <a:sx n="87" d="100"/>
          <a:sy n="87" d="100"/>
        </p:scale>
        <p:origin x="108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047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464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563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84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495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3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120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5560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60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488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65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034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8074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55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8169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207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48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50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027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33384"/>
            <a:ext cx="7886700" cy="30644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222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469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381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, text,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078012" cy="91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1546654"/>
            <a:ext cx="7906562" cy="1905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87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91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7B6BE-97CE-4805-BCF3-4E3636579E8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80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7D648-732F-4F78-B913-79054B1ED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rgbClr val="F1A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 for Faculty Navigating </a:t>
            </a:r>
            <a:r>
              <a:rPr lang="en-US" sz="6000" b="1" dirty="0" err="1">
                <a:solidFill>
                  <a:srgbClr val="F1A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R’Ability</a:t>
            </a:r>
            <a:endParaRPr lang="en-US" sz="6000" b="1" dirty="0">
              <a:solidFill>
                <a:srgbClr val="F1AB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824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kern="0" dirty="0" err="1">
                <a:solidFill>
                  <a:srgbClr val="FFC324"/>
                </a:solidFill>
                <a:cs typeface="Arial"/>
                <a:sym typeface="Arial"/>
              </a:rPr>
              <a:t>R’Ability</a:t>
            </a:r>
            <a:r>
              <a:rPr lang="en-US" sz="3600" b="1" kern="0" dirty="0">
                <a:solidFill>
                  <a:srgbClr val="FFC324"/>
                </a:solidFill>
                <a:cs typeface="Arial"/>
                <a:sym typeface="Arial"/>
              </a:rPr>
              <a:t> Website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 latinLnBrk="1" hangingPunc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Visit the </a:t>
            </a:r>
            <a:r>
              <a:rPr lang="en-US" dirty="0" err="1">
                <a:solidFill>
                  <a:schemeClr val="bg1"/>
                </a:solidFill>
              </a:rPr>
              <a:t>R’Ability</a:t>
            </a:r>
            <a:r>
              <a:rPr lang="en-US" dirty="0">
                <a:solidFill>
                  <a:schemeClr val="bg1"/>
                </a:solidFill>
              </a:rPr>
              <a:t> website at </a:t>
            </a:r>
            <a:r>
              <a:rPr lang="en-US" b="1" dirty="0">
                <a:solidFill>
                  <a:schemeClr val="bg1"/>
                </a:solidFill>
              </a:rPr>
              <a:t>rability.ucr.edu</a:t>
            </a:r>
          </a:p>
          <a:p>
            <a:pPr marL="285750" indent="-285750" latinLnBrk="1" hangingPunc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“Faculty Portal”</a:t>
            </a:r>
            <a:endParaRPr lang="en-US" dirty="0">
              <a:solidFill>
                <a:schemeClr val="bg1"/>
              </a:solidFill>
              <a:sym typeface="Calibri"/>
            </a:endParaRPr>
          </a:p>
        </p:txBody>
      </p:sp>
      <p:grpSp>
        <p:nvGrpSpPr>
          <p:cNvPr id="13" name="Group 12" descr="Website welcome screen"/>
          <p:cNvGrpSpPr/>
          <p:nvPr/>
        </p:nvGrpSpPr>
        <p:grpSpPr>
          <a:xfrm>
            <a:off x="471580" y="2969109"/>
            <a:ext cx="8242029" cy="2676901"/>
            <a:chOff x="261891" y="1920972"/>
            <a:chExt cx="8620218" cy="301605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103B02C-834C-4677-88A3-1F9F413C7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1891" y="1920972"/>
              <a:ext cx="8620218" cy="3016055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3138167" y="3927479"/>
              <a:ext cx="1082141" cy="60055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9653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kern="0" dirty="0" err="1">
                <a:solidFill>
                  <a:srgbClr val="FFC324"/>
                </a:solidFill>
                <a:cs typeface="Arial"/>
                <a:sym typeface="Arial"/>
              </a:rPr>
              <a:t>R’Ability</a:t>
            </a:r>
            <a:r>
              <a:rPr lang="en-US" sz="3600" b="1" kern="0" dirty="0">
                <a:solidFill>
                  <a:srgbClr val="FFC324"/>
                </a:solidFill>
                <a:cs typeface="Arial"/>
                <a:sym typeface="Arial"/>
              </a:rPr>
              <a:t> Website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Login using the UCR credentials</a:t>
            </a:r>
            <a:endParaRPr lang="en-US" dirty="0">
              <a:solidFill>
                <a:schemeClr val="bg1"/>
              </a:solidFill>
              <a:sym typeface="Calibri"/>
            </a:endParaRPr>
          </a:p>
        </p:txBody>
      </p:sp>
      <p:pic>
        <p:nvPicPr>
          <p:cNvPr id="8" name="Picture 7" descr="UC Riverside logi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955" y="2087592"/>
            <a:ext cx="2258060" cy="360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340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1AB00"/>
                </a:solidFill>
              </a:rPr>
              <a:t>R’Ability</a:t>
            </a:r>
            <a:r>
              <a:rPr lang="en-US" b="1" dirty="0">
                <a:solidFill>
                  <a:srgbClr val="F1AB00"/>
                </a:solidFill>
              </a:rPr>
              <a:t> Website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“Accommodation Letter”</a:t>
            </a:r>
          </a:p>
        </p:txBody>
      </p:sp>
      <p:grpSp>
        <p:nvGrpSpPr>
          <p:cNvPr id="7" name="Group 6" descr="Accommodation letters"/>
          <p:cNvGrpSpPr/>
          <p:nvPr/>
        </p:nvGrpSpPr>
        <p:grpSpPr>
          <a:xfrm>
            <a:off x="1187106" y="2182483"/>
            <a:ext cx="6789649" cy="3156698"/>
            <a:chOff x="1187106" y="2182483"/>
            <a:chExt cx="6789649" cy="315669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87106" y="2182483"/>
              <a:ext cx="6789649" cy="3156698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2786332" y="3562709"/>
              <a:ext cx="1483743" cy="16994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666126" y="2182483"/>
              <a:ext cx="1413966" cy="343561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5038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1AB00"/>
                </a:solidFill>
              </a:rPr>
              <a:t>R’Ability</a:t>
            </a:r>
            <a:r>
              <a:rPr lang="en-US" b="1" dirty="0">
                <a:solidFill>
                  <a:srgbClr val="F1AB00"/>
                </a:solidFill>
              </a:rPr>
              <a:t> Website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“Review PDF Letter”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746" y="2144415"/>
            <a:ext cx="6758369" cy="296458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357718" y="2499154"/>
            <a:ext cx="1694329" cy="1902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158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1AB00"/>
                </a:solidFill>
              </a:rPr>
              <a:t>PDF Letter (Student Accommodations)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The PDF document will open up</a:t>
            </a:r>
          </a:p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You will be provided with the student name, SDRC-approved accommodations and pertinent information regarding accommodations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438" y="3040291"/>
            <a:ext cx="5801535" cy="208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978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320506"/>
            <a:ext cx="7886700" cy="2241970"/>
          </a:xfrm>
        </p:spPr>
        <p:txBody>
          <a:bodyPr anchor="ctr"/>
          <a:lstStyle/>
          <a:p>
            <a:pPr algn="ctr"/>
            <a:r>
              <a:rPr lang="en-US" b="1" kern="0" dirty="0">
                <a:solidFill>
                  <a:srgbClr val="FFC324"/>
                </a:solidFill>
                <a:cs typeface="Arial"/>
                <a:sym typeface="Arial"/>
              </a:rPr>
              <a:t>Thank you!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solidFill>
                  <a:schemeClr val="bg1"/>
                </a:solidFill>
              </a:rPr>
              <a:t>For additional information, please contact us:</a:t>
            </a:r>
          </a:p>
          <a:p>
            <a:pPr algn="ctr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Email: sdrc@ucr.edu | Call: 951-827-3861</a:t>
            </a:r>
          </a:p>
          <a:p>
            <a:pPr algn="ctr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Visit: Student Services Building, </a:t>
            </a:r>
            <a:r>
              <a:rPr lang="en-US">
                <a:solidFill>
                  <a:schemeClr val="bg1"/>
                </a:solidFill>
              </a:rPr>
              <a:t>Room 1228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244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F1AB00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74A21C9AA5DC42A3FABEAE32F94DB8" ma:contentTypeVersion="14" ma:contentTypeDescription="Create a new document." ma:contentTypeScope="" ma:versionID="7e58dc472573d31db60d7a74c92d25ac">
  <xsd:schema xmlns:xsd="http://www.w3.org/2001/XMLSchema" xmlns:xs="http://www.w3.org/2001/XMLSchema" xmlns:p="http://schemas.microsoft.com/office/2006/metadata/properties" xmlns:ns3="77647891-5638-4899-bf50-afb011043128" xmlns:ns4="424e9e48-f181-4646-acb2-ec51da93acba" targetNamespace="http://schemas.microsoft.com/office/2006/metadata/properties" ma:root="true" ma:fieldsID="f33e71235d72593cf482d5dd1f8677d1" ns3:_="" ns4:_="">
    <xsd:import namespace="77647891-5638-4899-bf50-afb011043128"/>
    <xsd:import namespace="424e9e48-f181-4646-acb2-ec51da93acb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47891-5638-4899-bf50-afb0110431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e9e48-f181-4646-acb2-ec51da93acb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641A0B-B386-450D-92FD-CCF0374A8E46}">
  <ds:schemaRefs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424e9e48-f181-4646-acb2-ec51da93acba"/>
    <ds:schemaRef ds:uri="77647891-5638-4899-bf50-afb011043128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DC925CD-D6C1-4569-8DCB-4615B75235A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E9508D-A659-440B-9BFD-1F9B9B7D60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647891-5638-4899-bf50-afb011043128"/>
    <ds:schemaRef ds:uri="424e9e48-f181-4646-acb2-ec51da93ac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</TotalTime>
  <Words>102</Words>
  <Application>Microsoft Office PowerPoint</Application>
  <PresentationFormat>On-screen Show (4:3)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Custom Design</vt:lpstr>
      <vt:lpstr>Guide for Faculty Navigating R’Ability</vt:lpstr>
      <vt:lpstr>R’Ability Website</vt:lpstr>
      <vt:lpstr>R’Ability Website</vt:lpstr>
      <vt:lpstr>R’Ability Website</vt:lpstr>
      <vt:lpstr>R’Ability Website</vt:lpstr>
      <vt:lpstr>PDF Letter (Student Accommodations)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Delmis Kelai Sosa</dc:creator>
  <cp:lastModifiedBy>Wilbert Pines III</cp:lastModifiedBy>
  <cp:revision>106</cp:revision>
  <dcterms:created xsi:type="dcterms:W3CDTF">2020-04-15T22:27:19Z</dcterms:created>
  <dcterms:modified xsi:type="dcterms:W3CDTF">2022-09-26T22:20:37Z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0x0101007274A21C9AA5DC42A3FABEAE32F94DB8</vt:lpwstr>
  </property>
</Properties>
</file>