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sldIdLst>
    <p:sldId id="258" r:id="rId6"/>
    <p:sldId id="260" r:id="rId7"/>
    <p:sldId id="262" r:id="rId8"/>
    <p:sldId id="263" r:id="rId9"/>
    <p:sldId id="271" r:id="rId10"/>
    <p:sldId id="272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B00"/>
    <a:srgbClr val="003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EAD0F-77A0-839A-345B-B0995AF0D8CB}" v="134" dt="2020-04-15T22:47:00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4" autoAdjust="0"/>
    <p:restoredTop sz="86443" autoAdjust="0"/>
  </p:normalViewPr>
  <p:slideViewPr>
    <p:cSldViewPr snapToGrid="0">
      <p:cViewPr varScale="1">
        <p:scale>
          <a:sx n="87" d="100"/>
          <a:sy n="87" d="100"/>
        </p:scale>
        <p:origin x="10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04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6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563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84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9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3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20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6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60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8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6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34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07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55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169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5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02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33384"/>
            <a:ext cx="7886700" cy="30644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2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46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8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, text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07801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1546654"/>
            <a:ext cx="7906562" cy="1905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91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7B6BE-97CE-4805-BCF3-4E3636579E8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5C30E-3E4A-427E-83C1-12E34A002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80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7D648-732F-4F78-B913-79054B1ED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F1A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 for Faculty Navigating </a:t>
            </a:r>
            <a:r>
              <a:rPr lang="en-US" sz="6000" b="1" dirty="0" err="1">
                <a:solidFill>
                  <a:srgbClr val="F1A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R’Ability</a:t>
            </a:r>
            <a:endParaRPr lang="en-US" sz="6000" b="1" dirty="0">
              <a:solidFill>
                <a:srgbClr val="F1A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82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0" dirty="0" err="1">
                <a:solidFill>
                  <a:srgbClr val="FFC324"/>
                </a:solidFill>
                <a:cs typeface="Arial"/>
                <a:sym typeface="Arial"/>
              </a:rPr>
              <a:t>R’Ability</a:t>
            </a:r>
            <a:r>
              <a:rPr lang="en-US" sz="3600" b="1" kern="0" dirty="0">
                <a:solidFill>
                  <a:srgbClr val="FFC324"/>
                </a:solidFill>
                <a:cs typeface="Arial"/>
                <a:sym typeface="Arial"/>
              </a:rPr>
              <a:t> Website</a:t>
            </a:r>
            <a:endParaRPr lang="en-US" dirty="0">
              <a:solidFill>
                <a:srgbClr val="F1AB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 latinLnBrk="1" hangingPunc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indent="-285750" latinLnBrk="1" hangingPunc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“Faculty Portal”</a:t>
            </a:r>
            <a:endParaRPr lang="en-US" dirty="0">
              <a:solidFill>
                <a:schemeClr val="bg1"/>
              </a:solidFill>
              <a:sym typeface="Calibri"/>
            </a:endParaRPr>
          </a:p>
        </p:txBody>
      </p:sp>
      <p:grpSp>
        <p:nvGrpSpPr>
          <p:cNvPr id="13" name="Group 12" descr="Website welcome screen"/>
          <p:cNvGrpSpPr/>
          <p:nvPr/>
        </p:nvGrpSpPr>
        <p:grpSpPr>
          <a:xfrm>
            <a:off x="471580" y="2969109"/>
            <a:ext cx="8242029" cy="2676901"/>
            <a:chOff x="261891" y="1920972"/>
            <a:chExt cx="8620218" cy="301605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3138167" y="392747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65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0" dirty="0" err="1">
                <a:solidFill>
                  <a:srgbClr val="FFC324"/>
                </a:solidFill>
                <a:cs typeface="Arial"/>
                <a:sym typeface="Arial"/>
              </a:rPr>
              <a:t>R’Ability</a:t>
            </a:r>
            <a:r>
              <a:rPr lang="en-US" sz="3600" b="1" kern="0" dirty="0">
                <a:solidFill>
                  <a:srgbClr val="FFC324"/>
                </a:solidFill>
                <a:cs typeface="Arial"/>
                <a:sym typeface="Arial"/>
              </a:rPr>
              <a:t> Website</a:t>
            </a:r>
            <a:endParaRPr lang="en-US" dirty="0">
              <a:solidFill>
                <a:srgbClr val="F1AB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 latinLnBrk="1" hangingPunc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Login using the UCR credentials</a:t>
            </a:r>
            <a:endParaRPr lang="en-US" dirty="0">
              <a:solidFill>
                <a:schemeClr val="bg1"/>
              </a:solidFill>
              <a:sym typeface="Calibri"/>
            </a:endParaRPr>
          </a:p>
        </p:txBody>
      </p:sp>
      <p:pic>
        <p:nvPicPr>
          <p:cNvPr id="8" name="Picture 7" descr="UC Riverside logi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40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1AB00"/>
                </a:solidFill>
              </a:rPr>
              <a:t>R’Ability</a:t>
            </a:r>
            <a:r>
              <a:rPr lang="en-US" b="1" dirty="0">
                <a:solidFill>
                  <a:srgbClr val="F1AB00"/>
                </a:solidFill>
              </a:rPr>
              <a:t> Website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latinLnBrk="1" hangingPunc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“Accommodation Letter”</a:t>
            </a:r>
          </a:p>
        </p:txBody>
      </p:sp>
      <p:grpSp>
        <p:nvGrpSpPr>
          <p:cNvPr id="7" name="Group 6" descr="Accommodation letters"/>
          <p:cNvGrpSpPr/>
          <p:nvPr/>
        </p:nvGrpSpPr>
        <p:grpSpPr>
          <a:xfrm>
            <a:off x="1187106" y="2182483"/>
            <a:ext cx="6789649" cy="3156698"/>
            <a:chOff x="1187106" y="2182483"/>
            <a:chExt cx="6789649" cy="315669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87106" y="2182483"/>
              <a:ext cx="6789649" cy="315669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786332" y="3562709"/>
              <a:ext cx="1483743" cy="16994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666126" y="2182483"/>
              <a:ext cx="1413966" cy="343561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503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1AB00"/>
                </a:solidFill>
              </a:rPr>
              <a:t>R’Ability</a:t>
            </a:r>
            <a:r>
              <a:rPr lang="en-US" b="1" dirty="0">
                <a:solidFill>
                  <a:srgbClr val="F1AB00"/>
                </a:solidFill>
              </a:rPr>
              <a:t> Website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latinLnBrk="1" hangingPunc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Select “Review PDF Letter”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746" y="2144415"/>
            <a:ext cx="6758369" cy="296458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7718" y="2499154"/>
            <a:ext cx="1694329" cy="190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5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1AB00"/>
                </a:solidFill>
              </a:rPr>
              <a:t>PDF Letter (Student Accommodations)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 latinLnBrk="1" hangingPunc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The PDF document will open up</a:t>
            </a:r>
          </a:p>
          <a:p>
            <a:pPr marL="285750" indent="-285750" latinLnBrk="1" hangingPunc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You will be provided with the student name, SDRC-approved accommodations and pertinent information regarding accommodations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438" y="3040291"/>
            <a:ext cx="5801535" cy="208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97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320506"/>
            <a:ext cx="7886700" cy="2241970"/>
          </a:xfrm>
        </p:spPr>
        <p:txBody>
          <a:bodyPr anchor="ctr"/>
          <a:lstStyle/>
          <a:p>
            <a:pPr algn="ctr"/>
            <a:r>
              <a:rPr lang="en-US" b="1" kern="0" dirty="0">
                <a:solidFill>
                  <a:srgbClr val="FFC324"/>
                </a:solidFill>
                <a:cs typeface="Arial"/>
                <a:sym typeface="Arial"/>
              </a:rPr>
              <a:t>Thank you!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</a:t>
            </a:r>
            <a:r>
              <a:rPr lang="en-US">
                <a:solidFill>
                  <a:schemeClr val="bg1"/>
                </a:solidFill>
              </a:rPr>
              <a:t>Room 1228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244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F1AB00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641A0B-B386-450D-92FD-CCF0374A8E46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424e9e48-f181-4646-acb2-ec51da93acba"/>
    <ds:schemaRef ds:uri="77647891-5638-4899-bf50-afb01104312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DC925CD-D6C1-4569-8DCB-4615B75235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E9508D-A659-440B-9BFD-1F9B9B7D60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102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Custom Design</vt:lpstr>
      <vt:lpstr>Guide for Faculty Navigating R’Ability</vt:lpstr>
      <vt:lpstr>R’Ability Website</vt:lpstr>
      <vt:lpstr>R’Ability Website</vt:lpstr>
      <vt:lpstr>R’Ability Website</vt:lpstr>
      <vt:lpstr>R’Ability Website</vt:lpstr>
      <vt:lpstr>PDF Letter (Student Accommodations)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Delmis Kelai Sosa</dc:creator>
  <cp:lastModifiedBy>Wilbert Pines III</cp:lastModifiedBy>
  <cp:revision>106</cp:revision>
  <dcterms:created xsi:type="dcterms:W3CDTF">2020-04-15T22:27:19Z</dcterms:created>
  <dcterms:modified xsi:type="dcterms:W3CDTF">2022-09-26T22:20:37Z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