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94" r:id="rId6"/>
    <p:sldId id="295" r:id="rId7"/>
    <p:sldId id="296" r:id="rId8"/>
    <p:sldId id="297" r:id="rId9"/>
    <p:sldId id="298" r:id="rId10"/>
    <p:sldId id="299" r:id="rId11"/>
    <p:sldId id="281" r:id="rId12"/>
    <p:sldId id="257" r:id="rId13"/>
    <p:sldId id="275" r:id="rId14"/>
    <p:sldId id="263" r:id="rId15"/>
    <p:sldId id="276" r:id="rId16"/>
    <p:sldId id="264" r:id="rId17"/>
    <p:sldId id="266" r:id="rId18"/>
    <p:sldId id="267" r:id="rId19"/>
    <p:sldId id="268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Welcome slide" id="{983ECFD1-10DF-4C56-AC84-7AEC3115539E}">
          <p14:sldIdLst>
            <p14:sldId id="256"/>
          </p14:sldIdLst>
        </p14:section>
        <p14:section name="View/download accommodation letters" id="{038FF9E5-2DD1-4965-91CD-EC112A7F553B}">
          <p14:sldIdLst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Confirm/edit exam information" id="{A254B043-AE47-4C1A-A856-15E14DDEB853}">
          <p14:sldIdLst>
            <p14:sldId id="281"/>
            <p14:sldId id="257"/>
            <p14:sldId id="275"/>
            <p14:sldId id="263"/>
            <p14:sldId id="276"/>
            <p14:sldId id="264"/>
            <p14:sldId id="266"/>
            <p14:sldId id="267"/>
            <p14:sldId id="268"/>
            <p14:sldId id="277"/>
            <p14:sldId id="278"/>
            <p14:sldId id="279"/>
          </p14:sldIdLst>
        </p14:section>
        <p14:section name="Schedule upcoming tests" id="{0D2B7453-6044-42BE-A5B8-F9916487BDAC}">
          <p14:sldIdLst>
            <p14:sldId id="282"/>
            <p14:sldId id="283"/>
            <p14:sldId id="284"/>
            <p14:sldId id="285"/>
            <p14:sldId id="286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Thank you" id="{5F38B8B6-1DCC-43DB-BFDB-E3353AA44AB0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4" autoAdjust="0"/>
    <p:restoredTop sz="86395" autoAdjust="0"/>
  </p:normalViewPr>
  <p:slideViewPr>
    <p:cSldViewPr snapToGrid="0">
      <p:cViewPr varScale="1">
        <p:scale>
          <a:sx n="87" d="100"/>
          <a:sy n="87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59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lue_bg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23887" y="861863"/>
            <a:ext cx="7886701" cy="259248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28650" y="3528354"/>
            <a:ext cx="7886700" cy="21183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SzTx/>
              <a:buFontTx/>
              <a:buNone/>
              <a:defRPr b="1"/>
            </a:lvl1pPr>
            <a:lvl2pPr marL="0" indent="457200" algn="ctr">
              <a:buSzTx/>
              <a:buFontTx/>
              <a:buNone/>
              <a:defRPr b="1"/>
            </a:lvl2pPr>
            <a:lvl3pPr marL="0" indent="914400" algn="ctr">
              <a:buSzTx/>
              <a:buFontTx/>
              <a:buNone/>
              <a:defRPr b="1"/>
            </a:lvl3pPr>
            <a:lvl4pPr marL="0" indent="1371600" algn="ctr">
              <a:buSzTx/>
              <a:buFontTx/>
              <a:buNone/>
              <a:defRPr b="1"/>
            </a:lvl4pPr>
            <a:lvl5pPr marL="0" indent="1828800" algn="ctr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lue_bg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565150" y="7940"/>
            <a:ext cx="4022924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/>
        </p:nvSpPr>
        <p:spPr>
          <a:xfrm>
            <a:off x="565150" y="1724025"/>
            <a:ext cx="4022924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3" name="Shape 23"/>
          <p:cNvSpPr/>
          <p:nvPr/>
        </p:nvSpPr>
        <p:spPr>
          <a:xfrm>
            <a:off x="4552950" y="7940"/>
            <a:ext cx="4022924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/>
        </p:nvSpPr>
        <p:spPr>
          <a:xfrm>
            <a:off x="4552950" y="1724025"/>
            <a:ext cx="4022924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lue_titl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648325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C32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lue_bg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42541" y="1130300"/>
            <a:ext cx="2949178" cy="2057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idx="3"/>
          </p:nvPr>
        </p:nvSpPr>
        <p:spPr>
          <a:xfrm>
            <a:off x="2986484" y="1138783"/>
            <a:ext cx="5700316" cy="4197847"/>
          </a:xfrm>
          <a:prstGeom prst="rect">
            <a:avLst/>
          </a:prstGeom>
        </p:spPr>
        <p:txBody>
          <a:bodyPr/>
          <a:lstStyle/>
          <a:p>
            <a:pPr lvl="0">
              <a:defRPr sz="28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lue_bg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28650" y="135123"/>
            <a:ext cx="7886700" cy="88319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28650" y="1026555"/>
            <a:ext cx="7886700" cy="23427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_bg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28650" y="1590"/>
            <a:ext cx="78867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6" r:id="rId5"/>
    <p:sldLayoutId id="2147483658" r:id="rId6"/>
  </p:sldLayoutIdLst>
  <p:transition spd="med"/>
  <p:txStyles>
    <p:titleStyle>
      <a:lvl1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1pPr>
      <a:lvl2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2pPr>
      <a:lvl3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3pPr>
      <a:lvl4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4pPr>
      <a:lvl5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5pPr>
      <a:lvl6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6pPr>
      <a:lvl7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7pPr>
      <a:lvl8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8pPr>
      <a:lvl9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6858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188719" indent="-274319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676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336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5908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0480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052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3962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Guide for Faculty Navigating </a:t>
            </a:r>
            <a:r>
              <a:rPr lang="en-US" dirty="0" err="1"/>
              <a:t>R’Ability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View/Download Accommodation Letters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Confirm/Edit exam information submitted by Student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Schedule Upcoming Tests (pro-active approach)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Login using the UCR credentials</a:t>
            </a:r>
          </a:p>
          <a:p>
            <a:endParaRPr lang="en-US" dirty="0"/>
          </a:p>
        </p:txBody>
      </p:sp>
      <p:pic>
        <p:nvPicPr>
          <p:cNvPr id="6" name="Picture 5" descr="UC Riverside log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55" y="2087592"/>
            <a:ext cx="225806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04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Courses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“Courses” under Options</a:t>
            </a:r>
          </a:p>
        </p:txBody>
      </p:sp>
      <p:grpSp>
        <p:nvGrpSpPr>
          <p:cNvPr id="5" name="Group 4" descr="Courses list"/>
          <p:cNvGrpSpPr/>
          <p:nvPr/>
        </p:nvGrpSpPr>
        <p:grpSpPr>
          <a:xfrm>
            <a:off x="257221" y="2177814"/>
            <a:ext cx="8533075" cy="3201621"/>
            <a:chOff x="257221" y="2177814"/>
            <a:chExt cx="8533075" cy="32016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7" name="Rectangle 6" descr="Courses list"/>
            <p:cNvSpPr/>
            <p:nvPr/>
          </p:nvSpPr>
          <p:spPr>
            <a:xfrm>
              <a:off x="257221" y="2177814"/>
              <a:ext cx="920947" cy="45108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3712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Tests and Exams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“Tests and Exams” under Options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3703" y="2239358"/>
            <a:ext cx="8436593" cy="3140077"/>
            <a:chOff x="353703" y="2239358"/>
            <a:chExt cx="8436593" cy="3140077"/>
          </a:xfrm>
        </p:grpSpPr>
        <p:pic>
          <p:nvPicPr>
            <p:cNvPr id="3" name="Picture 2" descr="Courses lis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94706" y="4642338"/>
              <a:ext cx="1486587" cy="36782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6767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Scheduled tests and examinations for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“Confirm/Edit”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6" name="Group 5" descr="Scheduled test and examinations"/>
          <p:cNvGrpSpPr/>
          <p:nvPr/>
        </p:nvGrpSpPr>
        <p:grpSpPr>
          <a:xfrm>
            <a:off x="1352811" y="1652954"/>
            <a:ext cx="6438377" cy="3933527"/>
            <a:chOff x="911992" y="1591407"/>
            <a:chExt cx="7343989" cy="43028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992" y="1591407"/>
              <a:ext cx="7320016" cy="43028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341580" y="4167553"/>
              <a:ext cx="914401" cy="4396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5023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1. Test/Exam Information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Confirm that the Date of Test, Test Start Time and Test End Time are correct. If the information is incorrect, please make the necessary changes on this screen.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1175943" y="2681654"/>
            <a:ext cx="6792114" cy="3077219"/>
            <a:chOff x="325203" y="2056214"/>
            <a:chExt cx="8521503" cy="35531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203" y="2056214"/>
              <a:ext cx="8521503" cy="35531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87535" y="3710266"/>
              <a:ext cx="2620795" cy="144202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8458" y="5185789"/>
              <a:ext cx="797857" cy="4236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0197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3600"/>
            </a:pPr>
            <a:r>
              <a:rPr lang="en-US" sz="3200" dirty="0"/>
              <a:t>2. Students scheduled to date for CLASS NAME</a:t>
            </a:r>
            <a:endParaRPr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Review (date/time) the list of the students that have registered to take the quiz/text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463906" y="2554569"/>
            <a:ext cx="8442701" cy="2562554"/>
            <a:chOff x="463906" y="2554569"/>
            <a:chExt cx="8442701" cy="2562554"/>
          </a:xfrm>
        </p:grpSpPr>
        <p:grpSp>
          <p:nvGrpSpPr>
            <p:cNvPr id="9" name="Group 8"/>
            <p:cNvGrpSpPr/>
            <p:nvPr/>
          </p:nvGrpSpPr>
          <p:grpSpPr>
            <a:xfrm>
              <a:off x="463906" y="2554569"/>
              <a:ext cx="8442701" cy="2562554"/>
              <a:chOff x="463906" y="2554569"/>
              <a:chExt cx="8442701" cy="25625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3906" y="2554569"/>
                <a:ext cx="8442701" cy="256255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46484" y="4141177"/>
                <a:ext cx="2105703" cy="30777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690728" y="4730259"/>
              <a:ext cx="620543" cy="3868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6079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169050" y="1899138"/>
            <a:ext cx="4847211" cy="4019514"/>
            <a:chOff x="1562381" y="1323628"/>
            <a:chExt cx="5805574" cy="4621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381" y="1323628"/>
              <a:ext cx="5702430" cy="462140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27839" y="1323628"/>
              <a:ext cx="4440116" cy="459393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0527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Continued..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180207" y="1846384"/>
            <a:ext cx="4783585" cy="4027214"/>
            <a:chOff x="1933738" y="1266091"/>
            <a:chExt cx="5451800" cy="4686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3738" y="1323628"/>
              <a:ext cx="5276523" cy="45939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44361" y="1266091"/>
              <a:ext cx="4141177" cy="468663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2334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1649277" y="2022231"/>
            <a:ext cx="6000031" cy="3801207"/>
            <a:chOff x="646954" y="1562792"/>
            <a:chExt cx="7850091" cy="4295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954" y="1580378"/>
              <a:ext cx="7850091" cy="42356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01410" y="1562792"/>
              <a:ext cx="4620359" cy="380051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2526" y="5407268"/>
              <a:ext cx="652096" cy="45133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4544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4. Confirm exam details for CLASS NAME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Review the Test Details and Test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“Submit Changes” to complete this process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586237" y="1987062"/>
            <a:ext cx="4553118" cy="4477691"/>
            <a:chOff x="695890" y="1323628"/>
            <a:chExt cx="5740080" cy="54312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890" y="1433146"/>
              <a:ext cx="5652156" cy="52122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18920" y="1323628"/>
              <a:ext cx="4517050" cy="36000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18941" y="6374423"/>
              <a:ext cx="907073" cy="38047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751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View/Download Accommodation Letters</a:t>
            </a:r>
          </a:p>
        </p:txBody>
      </p:sp>
    </p:spTree>
    <p:extLst>
      <p:ext uri="{BB962C8B-B14F-4D97-AF65-F5344CB8AC3E}">
        <p14:creationId xmlns:p14="http://schemas.microsoft.com/office/powerpoint/2010/main" val="28706502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Schedule Upcoming Tests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(pro-active approach)</a:t>
            </a:r>
          </a:p>
        </p:txBody>
      </p:sp>
    </p:spTree>
    <p:extLst>
      <p:ext uri="{BB962C8B-B14F-4D97-AF65-F5344CB8AC3E}">
        <p14:creationId xmlns:p14="http://schemas.microsoft.com/office/powerpoint/2010/main" val="12542414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“Faculty Portal”</a:t>
            </a:r>
          </a:p>
          <a:p>
            <a:endParaRPr lang="en-US" dirty="0"/>
          </a:p>
        </p:txBody>
      </p:sp>
      <p:grpSp>
        <p:nvGrpSpPr>
          <p:cNvPr id="7" name="Group 6" descr="R'Ability welcome screen"/>
          <p:cNvGrpSpPr/>
          <p:nvPr/>
        </p:nvGrpSpPr>
        <p:grpSpPr>
          <a:xfrm>
            <a:off x="450985" y="2687755"/>
            <a:ext cx="8242029" cy="2676901"/>
            <a:chOff x="261891" y="1920972"/>
            <a:chExt cx="8620218" cy="3016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38167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165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Login using the UCR credentials</a:t>
            </a:r>
          </a:p>
        </p:txBody>
      </p:sp>
      <p:pic>
        <p:nvPicPr>
          <p:cNvPr id="6" name="Picture 5" descr="UC Riverside log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55" y="2087592"/>
            <a:ext cx="225806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66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Courses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Select “Courses”</a:t>
            </a:r>
          </a:p>
          <a:p>
            <a:endParaRPr lang="en-US" dirty="0"/>
          </a:p>
        </p:txBody>
      </p:sp>
      <p:grpSp>
        <p:nvGrpSpPr>
          <p:cNvPr id="5" name="Group 4" descr="Courses list"/>
          <p:cNvGrpSpPr/>
          <p:nvPr/>
        </p:nvGrpSpPr>
        <p:grpSpPr>
          <a:xfrm>
            <a:off x="257221" y="2177814"/>
            <a:ext cx="8533075" cy="3227998"/>
            <a:chOff x="257221" y="2177814"/>
            <a:chExt cx="8533075" cy="3227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03" y="2265735"/>
              <a:ext cx="8436593" cy="31400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7221" y="2177814"/>
              <a:ext cx="920947" cy="45108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2535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Tests and Exams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Select “Tests and Exams” under Options</a:t>
            </a:r>
          </a:p>
          <a:p>
            <a:endParaRPr lang="en-US" dirty="0"/>
          </a:p>
        </p:txBody>
      </p:sp>
      <p:grpSp>
        <p:nvGrpSpPr>
          <p:cNvPr id="5" name="Group 4" descr="Courses list"/>
          <p:cNvGrpSpPr/>
          <p:nvPr/>
        </p:nvGrpSpPr>
        <p:grpSpPr>
          <a:xfrm>
            <a:off x="353703" y="2239358"/>
            <a:ext cx="8436593" cy="3140077"/>
            <a:chOff x="353703" y="2239358"/>
            <a:chExt cx="8436593" cy="3140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94706" y="4642338"/>
              <a:ext cx="1486587" cy="36782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9554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3600"/>
            </a:pPr>
            <a:r>
              <a:rPr lang="en-US" dirty="0"/>
              <a:t>Tell us about an upcoming test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Date of Test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“Add this Test”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 descr="Scheduled test and examinations"/>
          <p:cNvGrpSpPr/>
          <p:nvPr/>
        </p:nvGrpSpPr>
        <p:grpSpPr>
          <a:xfrm>
            <a:off x="1685716" y="1925515"/>
            <a:ext cx="5893254" cy="3863189"/>
            <a:chOff x="824069" y="1591407"/>
            <a:chExt cx="7407939" cy="43028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992" y="1591407"/>
              <a:ext cx="7320016" cy="43028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24069" y="3118556"/>
              <a:ext cx="3352277" cy="63575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947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1. Test/Exam Information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Date of Test, Test Start Time and Test End Time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1287440" y="2197915"/>
            <a:ext cx="6569120" cy="3464081"/>
            <a:chOff x="297672" y="1924933"/>
            <a:chExt cx="8548655" cy="36844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672" y="1924933"/>
              <a:ext cx="8548655" cy="36844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87535" y="3710266"/>
              <a:ext cx="2620795" cy="144202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8458" y="5185789"/>
              <a:ext cx="797857" cy="4236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63722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3600"/>
            </a:pPr>
            <a:r>
              <a:rPr lang="en-US" sz="3200" dirty="0"/>
              <a:t>2. Students scheduled to date for CLASS NAME</a:t>
            </a:r>
            <a:endParaRPr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026555"/>
            <a:ext cx="8140777" cy="2342721"/>
          </a:xfrm>
        </p:spPr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Review the list of the students that have registered to take the quiz/test.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You may or may not see a list of students; this will depend if the student has informed SDRC that they plan to take the exam with testing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accommodations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</a:t>
            </a:r>
          </a:p>
          <a:p>
            <a:endParaRPr lang="en-US" sz="2000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684757" y="2963008"/>
            <a:ext cx="7774486" cy="2470638"/>
            <a:chOff x="463906" y="2554569"/>
            <a:chExt cx="8442701" cy="2562554"/>
          </a:xfrm>
        </p:grpSpPr>
        <p:grpSp>
          <p:nvGrpSpPr>
            <p:cNvPr id="9" name="Group 8"/>
            <p:cNvGrpSpPr/>
            <p:nvPr/>
          </p:nvGrpSpPr>
          <p:grpSpPr>
            <a:xfrm>
              <a:off x="463906" y="2554569"/>
              <a:ext cx="8442701" cy="2562554"/>
              <a:chOff x="463906" y="2554569"/>
              <a:chExt cx="8442701" cy="25625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3906" y="2554569"/>
                <a:ext cx="8442701" cy="256255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46484" y="4141177"/>
                <a:ext cx="2105703" cy="30777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690728" y="4730259"/>
              <a:ext cx="620543" cy="3868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5196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406443" y="1943100"/>
            <a:ext cx="4231750" cy="4028306"/>
            <a:chOff x="1562381" y="1323628"/>
            <a:chExt cx="5805574" cy="4621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381" y="1323628"/>
              <a:ext cx="5702430" cy="462140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27839" y="1323628"/>
              <a:ext cx="4440116" cy="459393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17940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Continued..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566784" y="1820007"/>
            <a:ext cx="4467062" cy="4247021"/>
            <a:chOff x="1933738" y="1266091"/>
            <a:chExt cx="5451800" cy="4686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3738" y="1323628"/>
              <a:ext cx="5276523" cy="45939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44361" y="1266091"/>
              <a:ext cx="4141177" cy="468663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3683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“Faculty Portal”</a:t>
            </a:r>
          </a:p>
          <a:p>
            <a:endParaRPr lang="en-US" dirty="0"/>
          </a:p>
        </p:txBody>
      </p:sp>
      <p:grpSp>
        <p:nvGrpSpPr>
          <p:cNvPr id="8" name="Group 7" descr="R'Ability welcome screen"/>
          <p:cNvGrpSpPr/>
          <p:nvPr/>
        </p:nvGrpSpPr>
        <p:grpSpPr>
          <a:xfrm>
            <a:off x="450985" y="2503787"/>
            <a:ext cx="8242029" cy="2676901"/>
            <a:chOff x="261891" y="1920972"/>
            <a:chExt cx="8620218" cy="30160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38167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18022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3. Test Information for CLASS NAME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</a:p>
          <a:p>
            <a:endParaRPr lang="en-US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1640486" y="2004647"/>
            <a:ext cx="6430854" cy="3897922"/>
            <a:chOff x="646954" y="1562792"/>
            <a:chExt cx="7850091" cy="4295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954" y="1580378"/>
              <a:ext cx="7850091" cy="42356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01410" y="1562792"/>
              <a:ext cx="4620359" cy="380051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2526" y="5407268"/>
              <a:ext cx="652096" cy="45133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62212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/>
              <a:t>4. Confirm exam details for CLASS NAME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Review the Test Details and Test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“Submit Changes” to complete this process</a:t>
            </a:r>
          </a:p>
          <a:p>
            <a:endParaRPr lang="en-US" sz="2000" dirty="0"/>
          </a:p>
        </p:txBody>
      </p:sp>
      <p:grpSp>
        <p:nvGrpSpPr>
          <p:cNvPr id="5" name="Group 4" descr="Exam Information"/>
          <p:cNvGrpSpPr/>
          <p:nvPr/>
        </p:nvGrpSpPr>
        <p:grpSpPr>
          <a:xfrm>
            <a:off x="2577444" y="1714499"/>
            <a:ext cx="4772925" cy="4600783"/>
            <a:chOff x="695890" y="1323628"/>
            <a:chExt cx="5740080" cy="54312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890" y="1433146"/>
              <a:ext cx="5652156" cy="52122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18920" y="1323628"/>
              <a:ext cx="4517050" cy="36000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18941" y="6374423"/>
              <a:ext cx="907073" cy="38047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8556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Thank you!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For additional information, please contact us:</a:t>
            </a:r>
          </a:p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Email: sdrc@ucr.edu | Call: 951-827-3861</a:t>
            </a:r>
          </a:p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Visit: Student Services Building, Room 1228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81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Login using the UCR credentials</a:t>
            </a:r>
          </a:p>
          <a:p>
            <a:endParaRPr lang="en-US" dirty="0"/>
          </a:p>
        </p:txBody>
      </p:sp>
      <p:pic>
        <p:nvPicPr>
          <p:cNvPr id="6" name="Picture 5" descr="UC Riverside log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55" y="2087592"/>
            <a:ext cx="225806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40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Accommodation Letters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Select “Accommodation Letters”</a:t>
            </a:r>
          </a:p>
          <a:p>
            <a:endParaRPr lang="en-US" dirty="0"/>
          </a:p>
        </p:txBody>
      </p:sp>
      <p:grpSp>
        <p:nvGrpSpPr>
          <p:cNvPr id="5" name="Group 4" descr="Courses list"/>
          <p:cNvGrpSpPr/>
          <p:nvPr/>
        </p:nvGrpSpPr>
        <p:grpSpPr>
          <a:xfrm>
            <a:off x="353703" y="2175356"/>
            <a:ext cx="8436593" cy="3204079"/>
            <a:chOff x="353703" y="2175356"/>
            <a:chExt cx="8436593" cy="3204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69398" y="2175356"/>
              <a:ext cx="1685879" cy="45108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191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Accommodation Letters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bg1"/>
                </a:solidFill>
              </a:rPr>
              <a:t>If there are students enrolled in your class eligible for testing accommodations, you will see their name listed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bg1"/>
                </a:solidFill>
              </a:rPr>
              <a:t>Date Letter Available, is the date when the student sent the accommodation letter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“View Letter”</a:t>
            </a:r>
          </a:p>
          <a:p>
            <a:endParaRPr lang="en-US" dirty="0"/>
          </a:p>
        </p:txBody>
      </p:sp>
      <p:grpSp>
        <p:nvGrpSpPr>
          <p:cNvPr id="6" name="Group 5" descr="Accommodation letters list"/>
          <p:cNvGrpSpPr/>
          <p:nvPr/>
        </p:nvGrpSpPr>
        <p:grpSpPr>
          <a:xfrm>
            <a:off x="1194708" y="3006970"/>
            <a:ext cx="6885423" cy="2866272"/>
            <a:chOff x="252886" y="2945423"/>
            <a:chExt cx="7572268" cy="3068495"/>
          </a:xfrm>
        </p:grpSpPr>
        <p:grpSp>
          <p:nvGrpSpPr>
            <p:cNvPr id="5" name="Group 4"/>
            <p:cNvGrpSpPr/>
            <p:nvPr/>
          </p:nvGrpSpPr>
          <p:grpSpPr>
            <a:xfrm>
              <a:off x="252886" y="2945423"/>
              <a:ext cx="7572268" cy="3068495"/>
              <a:chOff x="256071" y="1934307"/>
              <a:chExt cx="8638228" cy="39264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071" y="1934307"/>
                <a:ext cx="8638228" cy="392646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34408" y="3897540"/>
                <a:ext cx="1674495" cy="26160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34408" y="4313711"/>
                <a:ext cx="1674495" cy="26160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34408" y="4671071"/>
                <a:ext cx="1674495" cy="26160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34408" y="5115940"/>
                <a:ext cx="1674495" cy="26160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34408" y="5473300"/>
                <a:ext cx="1674495" cy="26160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529411" y="4419234"/>
              <a:ext cx="850609" cy="3253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1247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Reviewing the Letter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>
                <a:solidFill>
                  <a:schemeClr val="bg1"/>
                </a:solidFill>
              </a:rPr>
              <a:t>Review the accommodations letter (review PDF)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>
                <a:solidFill>
                  <a:schemeClr val="bg1"/>
                </a:solidFill>
              </a:rPr>
              <a:t>Confirm receipt of the accommodation letter (check the box to indicate that you reviewed the letter)</a:t>
            </a:r>
          </a:p>
          <a:p>
            <a:pPr marL="285750" lvl="1" indent="-285750" algn="l" rtl="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“Submit”</a:t>
            </a:r>
          </a:p>
          <a:p>
            <a:endParaRPr lang="en-US" dirty="0"/>
          </a:p>
        </p:txBody>
      </p:sp>
      <p:grpSp>
        <p:nvGrpSpPr>
          <p:cNvPr id="6" name="Group 5" descr="Accommodation letter"/>
          <p:cNvGrpSpPr/>
          <p:nvPr/>
        </p:nvGrpSpPr>
        <p:grpSpPr>
          <a:xfrm>
            <a:off x="1427109" y="2751991"/>
            <a:ext cx="6289781" cy="3031055"/>
            <a:chOff x="330827" y="2254729"/>
            <a:chExt cx="8389682" cy="3642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491" y="2254729"/>
              <a:ext cx="8297018" cy="35919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0654" y="3605933"/>
              <a:ext cx="1289887" cy="444751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27" y="4477534"/>
              <a:ext cx="7028334" cy="444751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828" y="5452596"/>
              <a:ext cx="944058" cy="444751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6105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Confirm/Edit exam information submitted by Student</a:t>
            </a:r>
          </a:p>
        </p:txBody>
      </p:sp>
    </p:spTree>
    <p:extLst>
      <p:ext uri="{BB962C8B-B14F-4D97-AF65-F5344CB8AC3E}">
        <p14:creationId xmlns:p14="http://schemas.microsoft.com/office/powerpoint/2010/main" val="10528943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“Faculty Portal”</a:t>
            </a:r>
          </a:p>
          <a:p>
            <a:endParaRPr lang="en-US" dirty="0"/>
          </a:p>
        </p:txBody>
      </p:sp>
      <p:grpSp>
        <p:nvGrpSpPr>
          <p:cNvPr id="7" name="Group 6" descr="R'Ability welcome screen"/>
          <p:cNvGrpSpPr/>
          <p:nvPr/>
        </p:nvGrpSpPr>
        <p:grpSpPr>
          <a:xfrm>
            <a:off x="450985" y="2416914"/>
            <a:ext cx="8242029" cy="2676901"/>
            <a:chOff x="261891" y="1920972"/>
            <a:chExt cx="8620218" cy="3016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38167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4A21C9AA5DC42A3FABEAE32F94DB8" ma:contentTypeVersion="14" ma:contentTypeDescription="Create a new document." ma:contentTypeScope="" ma:versionID="7e58dc472573d31db60d7a74c92d25ac">
  <xsd:schema xmlns:xsd="http://www.w3.org/2001/XMLSchema" xmlns:xs="http://www.w3.org/2001/XMLSchema" xmlns:p="http://schemas.microsoft.com/office/2006/metadata/properties" xmlns:ns3="77647891-5638-4899-bf50-afb011043128" xmlns:ns4="424e9e48-f181-4646-acb2-ec51da93acba" targetNamespace="http://schemas.microsoft.com/office/2006/metadata/properties" ma:root="true" ma:fieldsID="f33e71235d72593cf482d5dd1f8677d1" ns3:_="" ns4:_="">
    <xsd:import namespace="77647891-5638-4899-bf50-afb011043128"/>
    <xsd:import namespace="424e9e48-f181-4646-acb2-ec51da93ac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47891-5638-4899-bf50-afb011043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e9e48-f181-4646-acb2-ec51da93a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206DCC-9296-4428-886A-A0D1F4FC72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32F64-EB4F-481E-B78A-913AD25AD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47891-5638-4899-bf50-afb011043128"/>
    <ds:schemaRef ds:uri="424e9e48-f181-4646-acb2-ec51da93a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133A52-A1E8-4242-AD1A-59966EA96B09}">
  <ds:schemaRefs>
    <ds:schemaRef ds:uri="http://purl.org/dc/elements/1.1/"/>
    <ds:schemaRef ds:uri="http://schemas.microsoft.com/office/2006/documentManagement/types"/>
    <ds:schemaRef ds:uri="http://purl.org/dc/dcmitype/"/>
    <ds:schemaRef ds:uri="77647891-5638-4899-bf50-afb011043128"/>
    <ds:schemaRef ds:uri="http://schemas.microsoft.com/office/2006/metadata/properties"/>
    <ds:schemaRef ds:uri="424e9e48-f181-4646-acb2-ec51da93acb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627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 Neue</vt:lpstr>
      <vt:lpstr>Wingdings</vt:lpstr>
      <vt:lpstr>Default</vt:lpstr>
      <vt:lpstr>Guide for Faculty Navigating R’Ability</vt:lpstr>
      <vt:lpstr>View/Download Accommodation Letters</vt:lpstr>
      <vt:lpstr>R’Ability Website</vt:lpstr>
      <vt:lpstr>R’Ability Website</vt:lpstr>
      <vt:lpstr>Accommodation Letters</vt:lpstr>
      <vt:lpstr>Accommodation Letters</vt:lpstr>
      <vt:lpstr>Reviewing the Letter</vt:lpstr>
      <vt:lpstr>Confirm/Edit exam information submitted by Student</vt:lpstr>
      <vt:lpstr>R’Ability Website</vt:lpstr>
      <vt:lpstr>R’Ability Website</vt:lpstr>
      <vt:lpstr>Courses</vt:lpstr>
      <vt:lpstr>Tests and Exams</vt:lpstr>
      <vt:lpstr>Scheduled tests and examinations for</vt:lpstr>
      <vt:lpstr>1. Test/Exam Information</vt:lpstr>
      <vt:lpstr>2. Students scheduled to date for CLASS NAME</vt:lpstr>
      <vt:lpstr>3. Test Information for CLASS NAME</vt:lpstr>
      <vt:lpstr>3. Test Information for CLASS NAME</vt:lpstr>
      <vt:lpstr>3. Test Information for CLASS NAME</vt:lpstr>
      <vt:lpstr>4. Confirm exam details for CLASS NAME</vt:lpstr>
      <vt:lpstr>Schedule Upcoming Tests  (pro-active approach)</vt:lpstr>
      <vt:lpstr>R’Ability Website</vt:lpstr>
      <vt:lpstr>R’Ability Website</vt:lpstr>
      <vt:lpstr>Courses</vt:lpstr>
      <vt:lpstr>Tests and Exams</vt:lpstr>
      <vt:lpstr>Tell us about an upcoming test</vt:lpstr>
      <vt:lpstr>1. Test/Exam Information</vt:lpstr>
      <vt:lpstr>2. Students scheduled to date for CLASS NAME</vt:lpstr>
      <vt:lpstr>3. Test Information for CLASS NAME</vt:lpstr>
      <vt:lpstr>3. Test Information for CLASS NAME</vt:lpstr>
      <vt:lpstr>3. Test Information for CLASS NAME</vt:lpstr>
      <vt:lpstr>4. Confirm exam details for CLASS NAME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McNair-Robinson</dc:creator>
  <cp:lastModifiedBy>Wilbert Pines III</cp:lastModifiedBy>
  <cp:revision>45</cp:revision>
  <dcterms:modified xsi:type="dcterms:W3CDTF">2022-09-06T16:52:51Z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0x0101007274A21C9AA5DC42A3FABEAE32F94DB8</vt:lpwstr>
  </property>
</Properties>
</file>