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6"/>
  </p:notesMasterIdLst>
  <p:sldIdLst>
    <p:sldId id="256" r:id="rId5"/>
    <p:sldId id="274" r:id="rId6"/>
    <p:sldId id="258" r:id="rId7"/>
    <p:sldId id="275" r:id="rId8"/>
    <p:sldId id="276" r:id="rId9"/>
    <p:sldId id="277" r:id="rId10"/>
    <p:sldId id="270" r:id="rId11"/>
    <p:sldId id="271" r:id="rId12"/>
    <p:sldId id="272" r:id="rId13"/>
    <p:sldId id="273" r:id="rId14"/>
    <p:sldId id="278" r:id="rId15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Welcome slide" id="{9E56EC64-ED1C-4345-BB39-7128CE3E6ED9}">
          <p14:sldIdLst>
            <p14:sldId id="256"/>
          </p14:sldIdLst>
        </p14:section>
        <p14:section name="Online pre-registration" id="{C31B854F-BE97-4E8B-BCF6-0B39AE17C2A7}">
          <p14:sldIdLst>
            <p14:sldId id="274"/>
            <p14:sldId id="258"/>
            <p14:sldId id="275"/>
            <p14:sldId id="276"/>
            <p14:sldId id="277"/>
            <p14:sldId id="270"/>
            <p14:sldId id="271"/>
            <p14:sldId id="272"/>
            <p14:sldId id="273"/>
          </p14:sldIdLst>
        </p14:section>
        <p14:section name="Thank you" id="{14AAF119-E4EB-4E0A-B9E4-5CCF29EF956E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4" autoAdjust="0"/>
    <p:restoredTop sz="86395" autoAdjust="0"/>
  </p:normalViewPr>
  <p:slideViewPr>
    <p:cSldViewPr snapToGrid="0">
      <p:cViewPr varScale="1">
        <p:scale>
          <a:sx n="87" d="100"/>
          <a:sy n="87" d="100"/>
        </p:scale>
        <p:origin x="108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lue_titl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685800" y="2525785"/>
            <a:ext cx="7772400" cy="230982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 dirty="0">
                <a:solidFill>
                  <a:srgbClr val="FFC324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lue_bg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23887" y="861863"/>
            <a:ext cx="7886701" cy="2592489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28650" y="3528354"/>
            <a:ext cx="7886700" cy="21183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ctr">
              <a:buSzTx/>
              <a:buFontTx/>
              <a:buNone/>
              <a:defRPr b="1"/>
            </a:lvl1pPr>
            <a:lvl2pPr marL="0" indent="457200" algn="ctr">
              <a:buSzTx/>
              <a:buFontTx/>
              <a:buNone/>
              <a:defRPr b="1"/>
            </a:lvl2pPr>
            <a:lvl3pPr marL="0" indent="914400" algn="ctr">
              <a:buSzTx/>
              <a:buFontTx/>
              <a:buNone/>
              <a:defRPr b="1"/>
            </a:lvl3pPr>
            <a:lvl4pPr marL="0" indent="1371600" algn="ctr">
              <a:buSzTx/>
              <a:buFontTx/>
              <a:buNone/>
              <a:defRPr b="1"/>
            </a:lvl4pPr>
            <a:lvl5pPr marL="0" indent="1828800" algn="ctr">
              <a:buSzTx/>
              <a:buFontTx/>
              <a:buNone/>
              <a:defRPr b="1"/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Blue_bg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hape 21"/>
          <p:cNvSpPr/>
          <p:nvPr/>
        </p:nvSpPr>
        <p:spPr>
          <a:xfrm>
            <a:off x="5651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/>
        </p:nvSpPr>
        <p:spPr>
          <a:xfrm>
            <a:off x="5651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23" name="Shape 23"/>
          <p:cNvSpPr/>
          <p:nvPr/>
        </p:nvSpPr>
        <p:spPr>
          <a:xfrm>
            <a:off x="45529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4" name="Shape 24"/>
          <p:cNvSpPr/>
          <p:nvPr/>
        </p:nvSpPr>
        <p:spPr>
          <a:xfrm>
            <a:off x="45529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Blue_title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3648325"/>
          </a:xfrm>
          <a:prstGeom prst="rect">
            <a:avLst/>
          </a:prstGeom>
        </p:spPr>
        <p:txBody>
          <a:bodyPr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>
                <a:solidFill>
                  <a:srgbClr val="FFC324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lue_bg5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642541" y="1130300"/>
            <a:ext cx="2949178" cy="20574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32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33" name="Shape 33"/>
          <p:cNvSpPr>
            <a:spLocks noGrp="1"/>
          </p:cNvSpPr>
          <p:nvPr>
            <p:ph idx="3"/>
          </p:nvPr>
        </p:nvSpPr>
        <p:spPr>
          <a:xfrm>
            <a:off x="2986484" y="1138783"/>
            <a:ext cx="5700316" cy="4197847"/>
          </a:xfrm>
          <a:prstGeom prst="rect">
            <a:avLst/>
          </a:prstGeom>
        </p:spPr>
        <p:txBody>
          <a:bodyPr/>
          <a:lstStyle/>
          <a:p>
            <a:pPr lvl="0">
              <a:defRPr sz="2800">
                <a:solidFill>
                  <a:srgbClr val="000000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Blue_bg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xfrm>
            <a:off x="628650" y="1590"/>
            <a:ext cx="7886700" cy="1044615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628650" y="1257214"/>
            <a:ext cx="7886700" cy="142832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Blue_bg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hape 44"/>
          <p:cNvSpPr>
            <a:spLocks noGrp="1"/>
          </p:cNvSpPr>
          <p:nvPr>
            <p:ph type="title"/>
          </p:nvPr>
        </p:nvSpPr>
        <p:spPr>
          <a:xfrm>
            <a:off x="5275957" y="8284"/>
            <a:ext cx="3493393" cy="2724350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5" name="Shape 45"/>
          <p:cNvSpPr>
            <a:spLocks noGrp="1"/>
          </p:cNvSpPr>
          <p:nvPr>
            <p:ph type="body" idx="1"/>
          </p:nvPr>
        </p:nvSpPr>
        <p:spPr>
          <a:xfrm>
            <a:off x="628650" y="1204317"/>
            <a:ext cx="4367411" cy="4727228"/>
          </a:xfrm>
          <a:prstGeom prst="rect">
            <a:avLst/>
          </a:prstGeom>
        </p:spPr>
        <p:txBody>
          <a:bodyPr/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ue_bg1.jpg"/>
          <p:cNvPicPr/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628650" y="1590"/>
            <a:ext cx="7886700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6" r:id="rId5"/>
    <p:sldLayoutId id="2147483658" r:id="rId6"/>
    <p:sldLayoutId id="2147483659" r:id="rId7"/>
  </p:sldLayoutIdLst>
  <p:transition spd="med"/>
  <p:txStyles>
    <p:titleStyle>
      <a:lvl1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1pPr>
      <a:lvl2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2pPr>
      <a:lvl3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3pPr>
      <a:lvl4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4pPr>
      <a:lvl5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5pPr>
      <a:lvl6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6pPr>
      <a:lvl7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7pPr>
      <a:lvl8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8pPr>
      <a:lvl9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1pPr>
      <a:lvl2pPr marL="6858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2pPr>
      <a:lvl3pPr marL="1188719" indent="-274319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3pPr>
      <a:lvl4pPr marL="1676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4pPr>
      <a:lvl5pPr marL="21336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5pPr>
      <a:lvl6pPr marL="25908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6pPr>
      <a:lvl7pPr marL="30480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7pPr>
      <a:lvl8pPr marL="35052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8pPr>
      <a:lvl9pPr marL="3962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lvl="0"/>
            <a:r>
              <a:rPr lang="en-US" sz="5300" dirty="0"/>
              <a:t>New student looking for services for temporary or permanent disabilities?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/>
              <a:t>Online pre-registration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 algn="l">
              <a:defRPr sz="3600"/>
            </a:pPr>
            <a:r>
              <a:rPr lang="en-US" dirty="0"/>
              <a:t>What happens next?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57214"/>
            <a:ext cx="7886700" cy="2690532"/>
          </a:xfrm>
        </p:spPr>
        <p:txBody>
          <a:bodyPr/>
          <a:lstStyle/>
          <a:p>
            <a:pPr marR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2000" dirty="0">
                <a:solidFill>
                  <a:schemeClr val="bg1"/>
                </a:solidFill>
              </a:rPr>
              <a:t>Student Responsibilities:</a:t>
            </a:r>
          </a:p>
          <a:p>
            <a:pPr marL="342900" marR="0" indent="-34290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000" dirty="0">
                <a:solidFill>
                  <a:schemeClr val="bg1"/>
                </a:solidFill>
              </a:rPr>
              <a:t>Attend the Intake Appointment with a Disability Specialist</a:t>
            </a:r>
          </a:p>
          <a:p>
            <a:pPr marL="342900" marR="0" indent="-34290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000" dirty="0">
                <a:solidFill>
                  <a:schemeClr val="bg1"/>
                </a:solidFill>
              </a:rPr>
              <a:t>Provide verification of disability consistent with UC Guidelines</a:t>
            </a:r>
          </a:p>
          <a:p>
            <a:pPr marL="342900" marR="0" indent="-34290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000" dirty="0">
                <a:solidFill>
                  <a:schemeClr val="bg1"/>
                </a:solidFill>
              </a:rPr>
              <a:t>Sign an Approved Accommodations Agreement to activate services</a:t>
            </a:r>
          </a:p>
          <a:p>
            <a:pPr marL="342900" marR="0" indent="-34290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000" dirty="0">
                <a:solidFill>
                  <a:schemeClr val="bg1"/>
                </a:solidFill>
              </a:rPr>
              <a:t>Request accommodations on a quarterly basis (some exceptions apply)</a:t>
            </a:r>
          </a:p>
        </p:txBody>
      </p:sp>
    </p:spTree>
    <p:extLst>
      <p:ext uri="{BB962C8B-B14F-4D97-AF65-F5344CB8AC3E}">
        <p14:creationId xmlns:p14="http://schemas.microsoft.com/office/powerpoint/2010/main" val="390977710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Thank you!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For additional information, please contact us:</a:t>
            </a:r>
          </a:p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Email: sdrc@ucr.edu | Call: 951-827-3861</a:t>
            </a:r>
          </a:p>
          <a:p>
            <a:pPr rtl="0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Visit: Student Services Building, </a:t>
            </a:r>
            <a:r>
              <a:rPr lang="en-US">
                <a:solidFill>
                  <a:schemeClr val="bg1"/>
                </a:solidFill>
              </a:rPr>
              <a:t>Room 1228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79217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Online Pre-Registration</a:t>
            </a:r>
          </a:p>
        </p:txBody>
      </p:sp>
    </p:spTree>
    <p:extLst>
      <p:ext uri="{BB962C8B-B14F-4D97-AF65-F5344CB8AC3E}">
        <p14:creationId xmlns:p14="http://schemas.microsoft.com/office/powerpoint/2010/main" val="226674332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51"/>
          <p:cNvSpPr>
            <a:spLocks noGrp="1"/>
          </p:cNvSpPr>
          <p:nvPr>
            <p:ph type="title"/>
          </p:nvPr>
        </p:nvSpPr>
        <p:spPr>
          <a:xfrm>
            <a:off x="628650" y="431249"/>
            <a:ext cx="7886700" cy="104461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lvl="0">
              <a:defRPr sz="3600"/>
            </a:pPr>
            <a:r>
              <a:rPr lang="en-US" dirty="0"/>
              <a:t>Welcome to </a:t>
            </a:r>
            <a:r>
              <a:rPr lang="en-US" dirty="0" err="1"/>
              <a:t>R’Ability</a:t>
            </a:r>
            <a:r>
              <a:rPr lang="en-US" dirty="0"/>
              <a:t> by Student Disability Resource Center (SDRC)</a:t>
            </a:r>
            <a:endParaRPr dirty="0"/>
          </a:p>
        </p:txBody>
      </p:sp>
      <p:sp>
        <p:nvSpPr>
          <p:cNvPr id="55" name="Shape 55"/>
          <p:cNvSpPr>
            <a:spLocks noGrp="1"/>
          </p:cNvSpPr>
          <p:nvPr>
            <p:ph type="body" idx="1"/>
          </p:nvPr>
        </p:nvSpPr>
        <p:spPr>
          <a:xfrm>
            <a:off x="628650" y="1554672"/>
            <a:ext cx="7886700" cy="3332371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 err="1"/>
              <a:t>R’Ability</a:t>
            </a:r>
            <a:r>
              <a:rPr lang="en-US" sz="2000" dirty="0"/>
              <a:t> is an online platform for SDRC</a:t>
            </a:r>
          </a:p>
          <a:p>
            <a:pPr marL="457200" lvl="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/>
              <a:t>New Students Only: complete online pre-registration</a:t>
            </a:r>
          </a:p>
          <a:p>
            <a:pPr marL="457200" lvl="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/>
              <a:t>It can be accessed 24 hours a day, 7 days a week</a:t>
            </a:r>
          </a:p>
          <a:p>
            <a:pPr marL="457200" lvl="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dirty="0"/>
              <a:t>Website Support is available during regular business hours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Monday – Friday, 8am-5pm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Student Services Building, Room 1228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951-827-3061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sdrc@ucr.edu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Visit the </a:t>
            </a:r>
            <a:r>
              <a:rPr lang="en-US" dirty="0" err="1">
                <a:solidFill>
                  <a:schemeClr val="bg1"/>
                </a:solidFill>
              </a:rPr>
              <a:t>R’Ability</a:t>
            </a:r>
            <a:r>
              <a:rPr lang="en-US" dirty="0">
                <a:solidFill>
                  <a:schemeClr val="bg1"/>
                </a:solidFill>
              </a:rPr>
              <a:t> website at </a:t>
            </a:r>
            <a:r>
              <a:rPr lang="en-US" b="1" dirty="0">
                <a:solidFill>
                  <a:schemeClr val="bg1"/>
                </a:solidFill>
              </a:rPr>
              <a:t>rability.ucr.edu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“Student Portal”</a:t>
            </a:r>
          </a:p>
          <a:p>
            <a:endParaRPr lang="en-US" dirty="0"/>
          </a:p>
        </p:txBody>
      </p:sp>
      <p:grpSp>
        <p:nvGrpSpPr>
          <p:cNvPr id="8" name="Group 7" descr="Website welcome screen"/>
          <p:cNvGrpSpPr/>
          <p:nvPr/>
        </p:nvGrpSpPr>
        <p:grpSpPr>
          <a:xfrm>
            <a:off x="450985" y="2995486"/>
            <a:ext cx="8242029" cy="2676901"/>
            <a:chOff x="261891" y="1920972"/>
            <a:chExt cx="8620218" cy="301605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103B02C-834C-4677-88A3-1F9F413C7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1891" y="1920972"/>
              <a:ext cx="8620218" cy="3016055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894404" y="3963219"/>
              <a:ext cx="1082141" cy="600557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124369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 err="1"/>
              <a:t>R’Ability</a:t>
            </a:r>
            <a:r>
              <a:rPr lang="en-US" dirty="0"/>
              <a:t> Website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Login using the UCR credentials</a:t>
            </a:r>
          </a:p>
          <a:p>
            <a:endParaRPr lang="en-US" dirty="0"/>
          </a:p>
        </p:txBody>
      </p:sp>
      <p:pic>
        <p:nvPicPr>
          <p:cNvPr id="6" name="Picture 5" descr="UC Riverside logi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955" y="2087592"/>
            <a:ext cx="2258060" cy="360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47514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Welcome to </a:t>
            </a:r>
            <a:r>
              <a:rPr lang="en-US" dirty="0" err="1"/>
              <a:t>R’Ability</a:t>
            </a:r>
            <a:r>
              <a:rPr lang="en-US" dirty="0"/>
              <a:t>!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Select “Online Pre-Registration”</a:t>
            </a:r>
          </a:p>
          <a:p>
            <a:endParaRPr lang="en-US" dirty="0"/>
          </a:p>
        </p:txBody>
      </p:sp>
      <p:grpSp>
        <p:nvGrpSpPr>
          <p:cNvPr id="5" name="Group 4" descr="R'Ability selections"/>
          <p:cNvGrpSpPr/>
          <p:nvPr/>
        </p:nvGrpSpPr>
        <p:grpSpPr>
          <a:xfrm>
            <a:off x="520539" y="1971374"/>
            <a:ext cx="8102921" cy="3600370"/>
            <a:chOff x="523230" y="1743696"/>
            <a:chExt cx="8102921" cy="360037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23230" y="1743696"/>
              <a:ext cx="8102921" cy="3600370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523230" y="2120313"/>
              <a:ext cx="1672741" cy="1095262"/>
            </a:xfrm>
            <a:prstGeom prst="rect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159287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algn="l">
              <a:defRPr sz="3600"/>
            </a:pPr>
            <a:r>
              <a:rPr lang="en-US" dirty="0"/>
              <a:t>Online Pre-Registration Form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57214"/>
            <a:ext cx="7886700" cy="3367540"/>
          </a:xfrm>
        </p:spPr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sz="2000" dirty="0">
                <a:solidFill>
                  <a:schemeClr val="bg1"/>
                </a:solidFill>
              </a:rPr>
              <a:t>Complete the online pre-registration form</a:t>
            </a:r>
          </a:p>
          <a:p>
            <a:pPr marL="640080" lvl="1" indent="-285750" algn="l" rtl="0" latinLnBrk="1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Contact information</a:t>
            </a:r>
          </a:p>
          <a:p>
            <a:pPr marL="640080" lvl="8" indent="-285750" algn="l" rtl="0" latinLnBrk="1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Tell us some things about you (have you received accommodations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previously, etc.)</a:t>
            </a:r>
          </a:p>
          <a:p>
            <a:pPr marL="640080" lvl="8" indent="-285750" algn="l" rtl="0" latinLnBrk="1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Medical Information and Accommodations Requests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0651925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 algn="l">
              <a:defRPr sz="3600"/>
            </a:pPr>
            <a:r>
              <a:rPr lang="en-US" dirty="0"/>
              <a:t>Documentation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57214"/>
            <a:ext cx="8119696" cy="4572086"/>
          </a:xfrm>
        </p:spPr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sz="2000" dirty="0">
                <a:solidFill>
                  <a:schemeClr val="bg1"/>
                </a:solidFill>
              </a:rPr>
              <a:t>Upload Disability Verification Documentation</a:t>
            </a:r>
          </a:p>
          <a:p>
            <a:pPr marL="640080" lvl="1" indent="-285750" algn="l" rtl="0" latinLnBrk="1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UCR Forms completed by MD, Psychologist, Licensed Therapist, etc.</a:t>
            </a:r>
          </a:p>
          <a:p>
            <a:pPr marL="640080" lvl="1" indent="-285750" algn="l" rtl="0" latinLnBrk="1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Neurological, Psychoeducational, Neuropsychological Reports</a:t>
            </a:r>
          </a:p>
          <a:p>
            <a:pPr marL="640080" lvl="1" indent="-285750" algn="l" rtl="0" latinLnBrk="1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Other verification of disability forms or disability related documentation</a:t>
            </a:r>
          </a:p>
          <a:p>
            <a:pPr marL="640080" lvl="1" indent="-285750" algn="l" rtl="0" latinLnBrk="1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If you do not have disability verification documentation, you can upload documentation that shows history of accommodations</a:t>
            </a:r>
          </a:p>
          <a:p>
            <a:pPr marL="274320" lvl="1" indent="-285750" algn="l" rtl="0" latinLnBrk="1" hangingPunct="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bg1"/>
                </a:solidFill>
              </a:rPr>
              <a:t>Select “Submit” to turn in the online pre-registration form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1996518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lvl="0" algn="l">
              <a:defRPr sz="3600"/>
            </a:pPr>
            <a:r>
              <a:rPr lang="en-US" dirty="0"/>
              <a:t>What do I do after I submit the online pre-registration form?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57214"/>
            <a:ext cx="8119696" cy="3692855"/>
          </a:xfrm>
        </p:spPr>
        <p:txBody>
          <a:bodyPr/>
          <a:lstStyle/>
          <a:p>
            <a:pPr marL="342900" marR="0" indent="-34290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000" dirty="0">
                <a:solidFill>
                  <a:schemeClr val="bg1"/>
                </a:solidFill>
              </a:rPr>
              <a:t>You will receive a confirmation email</a:t>
            </a:r>
          </a:p>
          <a:p>
            <a:pPr marL="342900" marR="0" indent="-34290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sz="2000" dirty="0">
                <a:solidFill>
                  <a:schemeClr val="bg1"/>
                </a:solidFill>
              </a:rPr>
              <a:t>Schedule an intake appointment with a Disability Specialist</a:t>
            </a:r>
          </a:p>
          <a:p>
            <a:pPr marL="697230" lvl="1" indent="-342900" algn="l" rtl="0" latinLnBrk="1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 Visit </a:t>
            </a:r>
            <a:r>
              <a:rPr lang="en-US" sz="2000" u="sng" dirty="0">
                <a:solidFill>
                  <a:schemeClr val="bg1"/>
                </a:solidFill>
              </a:rPr>
              <a:t>https://sdrc.ucr.edu/apply-accommodations</a:t>
            </a:r>
            <a:r>
              <a:rPr lang="en-US" sz="2000" dirty="0">
                <a:solidFill>
                  <a:schemeClr val="bg1"/>
                </a:solidFill>
              </a:rPr>
              <a:t> and select “Request an appointment” to submit the online appointment request form</a:t>
            </a:r>
          </a:p>
          <a:p>
            <a:pPr marL="354330" lvl="1" indent="0" algn="ctr" rtl="0" latinLnBrk="1" hangingPunct="0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</a:rPr>
              <a:t>OR</a:t>
            </a:r>
            <a:r>
              <a:rPr lang="en-US" sz="2000" dirty="0">
                <a:solidFill>
                  <a:schemeClr val="bg1"/>
                </a:solidFill>
              </a:rPr>
              <a:t>  </a:t>
            </a:r>
          </a:p>
          <a:p>
            <a:pPr marL="697230" lvl="1" indent="-342900" algn="l" rtl="0" latinLnBrk="1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Call the SDRC 951-827-3861 to schedule an appointment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160405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74A21C9AA5DC42A3FABEAE32F94DB8" ma:contentTypeVersion="14" ma:contentTypeDescription="Create a new document." ma:contentTypeScope="" ma:versionID="7e58dc472573d31db60d7a74c92d25ac">
  <xsd:schema xmlns:xsd="http://www.w3.org/2001/XMLSchema" xmlns:xs="http://www.w3.org/2001/XMLSchema" xmlns:p="http://schemas.microsoft.com/office/2006/metadata/properties" xmlns:ns3="77647891-5638-4899-bf50-afb011043128" xmlns:ns4="424e9e48-f181-4646-acb2-ec51da93acba" targetNamespace="http://schemas.microsoft.com/office/2006/metadata/properties" ma:root="true" ma:fieldsID="f33e71235d72593cf482d5dd1f8677d1" ns3:_="" ns4:_="">
    <xsd:import namespace="77647891-5638-4899-bf50-afb011043128"/>
    <xsd:import namespace="424e9e48-f181-4646-acb2-ec51da93ac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47891-5638-4899-bf50-afb0110431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e9e48-f181-4646-acb2-ec51da93acb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BD94E6-DF24-49AF-909B-8A8AA4D2BC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47891-5638-4899-bf50-afb011043128"/>
    <ds:schemaRef ds:uri="424e9e48-f181-4646-acb2-ec51da93ac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12B8D4-1125-445A-97F5-F72D84ED6A97}">
  <ds:schemaRefs>
    <ds:schemaRef ds:uri="http://schemas.microsoft.com/office/2006/metadata/properties"/>
    <ds:schemaRef ds:uri="http://purl.org/dc/terms/"/>
    <ds:schemaRef ds:uri="77647891-5638-4899-bf50-afb011043128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424e9e48-f181-4646-acb2-ec51da93acba"/>
  </ds:schemaRefs>
</ds:datastoreItem>
</file>

<file path=customXml/itemProps3.xml><?xml version="1.0" encoding="utf-8"?>
<ds:datastoreItem xmlns:ds="http://schemas.openxmlformats.org/officeDocument/2006/customXml" ds:itemID="{E0F26F00-B9AA-4506-938D-7E11C82E7A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336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Helvetica Neue</vt:lpstr>
      <vt:lpstr>Wingdings</vt:lpstr>
      <vt:lpstr>Default</vt:lpstr>
      <vt:lpstr>New student looking for services for temporary or permanent disabilities? </vt:lpstr>
      <vt:lpstr>Online Pre-Registration</vt:lpstr>
      <vt:lpstr>Welcome to R’Ability by Student Disability Resource Center (SDRC)</vt:lpstr>
      <vt:lpstr>R’Ability Website</vt:lpstr>
      <vt:lpstr>R’Ability Website</vt:lpstr>
      <vt:lpstr>Welcome to R’Ability!</vt:lpstr>
      <vt:lpstr>Online Pre-Registration Form</vt:lpstr>
      <vt:lpstr>Documentation</vt:lpstr>
      <vt:lpstr>What do I do after I submit the online pre-registration form?</vt:lpstr>
      <vt:lpstr>What happens next?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Delmis Kelai Sosa</dc:creator>
  <cp:lastModifiedBy>Wilbert Pines III</cp:lastModifiedBy>
  <cp:revision>21</cp:revision>
  <dcterms:modified xsi:type="dcterms:W3CDTF">2022-09-06T16:50:26Z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0x0101007274A21C9AA5DC42A3FABEAE32F94DB8</vt:lpwstr>
  </property>
</Properties>
</file>