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82" r:id="rId7"/>
    <p:sldId id="275" r:id="rId8"/>
    <p:sldId id="263" r:id="rId9"/>
    <p:sldId id="287" r:id="rId10"/>
    <p:sldId id="276" r:id="rId11"/>
    <p:sldId id="290" r:id="rId12"/>
    <p:sldId id="283" r:id="rId13"/>
    <p:sldId id="284" r:id="rId14"/>
    <p:sldId id="285" r:id="rId15"/>
    <p:sldId id="288" r:id="rId16"/>
    <p:sldId id="289" r:id="rId17"/>
    <p:sldId id="291" r:id="rId18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Welcome slide" id="{972578A5-212A-4749-845C-65B8359ED5BD}">
          <p14:sldIdLst>
            <p14:sldId id="256"/>
          </p14:sldIdLst>
        </p14:section>
        <p14:section name="Signing up to be a notetaker" id="{1DC8FE35-80B5-4F6E-BBF4-4BBEE3F325CC}">
          <p14:sldIdLst>
            <p14:sldId id="257"/>
            <p14:sldId id="282"/>
            <p14:sldId id="275"/>
            <p14:sldId id="263"/>
            <p14:sldId id="287"/>
            <p14:sldId id="276"/>
            <p14:sldId id="290"/>
          </p14:sldIdLst>
        </p14:section>
        <p14:section name="Accessing Notes" id="{4FF4CF37-1E6E-4781-8CEE-94F314A05D21}">
          <p14:sldIdLst>
            <p14:sldId id="283"/>
            <p14:sldId id="284"/>
            <p14:sldId id="285"/>
            <p14:sldId id="288"/>
            <p14:sldId id="289"/>
          </p14:sldIdLst>
        </p14:section>
        <p14:section name="Thank you" id="{800EEB38-16EE-446C-A329-BD16F458D942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4" autoAdjust="0"/>
    <p:restoredTop sz="86443" autoAdjust="0"/>
  </p:normalViewPr>
  <p:slideViewPr>
    <p:cSldViewPr snapToGrid="0">
      <p:cViewPr varScale="1">
        <p:scale>
          <a:sx n="87" d="100"/>
          <a:sy n="87" d="100"/>
        </p:scale>
        <p:origin x="108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lue_titl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2459883"/>
            <a:ext cx="7772400" cy="312008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 dirty="0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23887" y="861863"/>
            <a:ext cx="7886701" cy="259248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28650" y="3528354"/>
            <a:ext cx="7886700" cy="21183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SzTx/>
              <a:buFontTx/>
              <a:buNone/>
              <a:defRPr b="1"/>
            </a:lvl1pPr>
            <a:lvl2pPr marL="0" indent="457200" algn="ctr">
              <a:buSzTx/>
              <a:buFontTx/>
              <a:buNone/>
              <a:defRPr b="1"/>
            </a:lvl2pPr>
            <a:lvl3pPr marL="0" indent="914400" algn="ctr">
              <a:buSzTx/>
              <a:buFontTx/>
              <a:buNone/>
              <a:defRPr b="1"/>
            </a:lvl3pPr>
            <a:lvl4pPr marL="0" indent="1371600" algn="ctr">
              <a:buSzTx/>
              <a:buFontTx/>
              <a:buNone/>
              <a:defRPr b="1"/>
            </a:lvl4pPr>
            <a:lvl5pPr marL="0" indent="1828800" algn="ctr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5651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/>
        </p:nvSpPr>
        <p:spPr>
          <a:xfrm>
            <a:off x="5651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3" name="Shape 23"/>
          <p:cNvSpPr/>
          <p:nvPr/>
        </p:nvSpPr>
        <p:spPr>
          <a:xfrm>
            <a:off x="45529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/>
        </p:nvSpPr>
        <p:spPr>
          <a:xfrm>
            <a:off x="45529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lue_titl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48325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lue_bg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42541" y="1130300"/>
            <a:ext cx="2949178" cy="20574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idx="3"/>
          </p:nvPr>
        </p:nvSpPr>
        <p:spPr>
          <a:xfrm>
            <a:off x="2986484" y="1138783"/>
            <a:ext cx="5700316" cy="4197847"/>
          </a:xfrm>
          <a:prstGeom prst="rect">
            <a:avLst/>
          </a:prstGeom>
        </p:spPr>
        <p:txBody>
          <a:bodyPr/>
          <a:lstStyle/>
          <a:p>
            <a:pPr lvl="0">
              <a:defRPr sz="2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ue_bg2.jpg"/>
          <p:cNvPicPr/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28650" y="1591"/>
            <a:ext cx="7886700" cy="113523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28650" y="1349890"/>
            <a:ext cx="7886700" cy="2079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ue_bg1.jp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  <p:sldLayoutId id="2147483658" r:id="rId7"/>
  </p:sldLayoutIdLst>
  <p:transition spd="med"/>
  <p:txStyles>
    <p:titleStyle>
      <a:lvl1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6858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188719" indent="-274319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676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336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5908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0480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052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3962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z="5400" dirty="0"/>
              <a:t>Guide for Student eligible for Notetaking Services</a:t>
            </a:r>
            <a:endParaRPr sz="5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How to request notetaking services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Accessing the notes</a:t>
            </a:r>
            <a:endParaRPr lang="en-US" dirty="0"/>
          </a:p>
        </p:txBody>
      </p:sp>
      <p:sp>
        <p:nvSpPr>
          <p:cNvPr id="3" name="Shape 49"/>
          <p:cNvSpPr txBox="1">
            <a:spLocks/>
          </p:cNvSpPr>
          <p:nvPr/>
        </p:nvSpPr>
        <p:spPr>
          <a:xfrm>
            <a:off x="1131277" y="2702170"/>
            <a:ext cx="6881446" cy="1825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60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5pPr>
            <a:lvl6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6pPr>
            <a:lvl7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7pPr>
            <a:lvl8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8pPr>
            <a:lvl9pPr>
              <a:lnSpc>
                <a:spcPct val="90000"/>
              </a:lnSpc>
              <a:defRPr sz="44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857250" indent="-857250" algn="l">
              <a:buFont typeface="Wingdings" panose="05000000000000000000" pitchFamily="2" charset="2"/>
              <a:buChar char="Ø"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“Faculty Portal”</a:t>
            </a:r>
          </a:p>
          <a:p>
            <a:endParaRPr lang="en-US" dirty="0"/>
          </a:p>
        </p:txBody>
      </p:sp>
      <p:grpSp>
        <p:nvGrpSpPr>
          <p:cNvPr id="7" name="Group 6" descr="R'Ability welcome screen"/>
          <p:cNvGrpSpPr/>
          <p:nvPr/>
        </p:nvGrpSpPr>
        <p:grpSpPr>
          <a:xfrm>
            <a:off x="471580" y="2969109"/>
            <a:ext cx="8242029" cy="2676901"/>
            <a:chOff x="261891" y="1920972"/>
            <a:chExt cx="8620218" cy="301605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103B02C-834C-4677-88A3-1F9F413C7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891" y="1920972"/>
              <a:ext cx="8620218" cy="301605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138167" y="3927479"/>
              <a:ext cx="1082141" cy="60055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265727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Login using the UCR credentials</a:t>
            </a:r>
          </a:p>
          <a:p>
            <a:endParaRPr lang="en-US" dirty="0"/>
          </a:p>
        </p:txBody>
      </p:sp>
      <p:pic>
        <p:nvPicPr>
          <p:cNvPr id="6" name="Picture 5" descr="UC Riverside lo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955" y="2087592"/>
            <a:ext cx="2258060" cy="36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235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Courses/Notes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Select “Courses/Notes”</a:t>
            </a:r>
          </a:p>
          <a:p>
            <a:endParaRPr lang="en-US" dirty="0"/>
          </a:p>
        </p:txBody>
      </p:sp>
      <p:grpSp>
        <p:nvGrpSpPr>
          <p:cNvPr id="6" name="Group 5" descr="Course list"/>
          <p:cNvGrpSpPr/>
          <p:nvPr/>
        </p:nvGrpSpPr>
        <p:grpSpPr>
          <a:xfrm>
            <a:off x="628650" y="2321169"/>
            <a:ext cx="7505320" cy="1732085"/>
            <a:chOff x="628650" y="2321169"/>
            <a:chExt cx="7505320" cy="173208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3512" y="2385867"/>
              <a:ext cx="7400458" cy="166738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28650" y="2321169"/>
              <a:ext cx="1340826" cy="518746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97167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Courses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Once notes have been uploaded, you will see them under the “My lecture notes” column </a:t>
            </a:r>
          </a:p>
          <a:p>
            <a:endParaRPr lang="en-US" dirty="0"/>
          </a:p>
        </p:txBody>
      </p:sp>
      <p:grpSp>
        <p:nvGrpSpPr>
          <p:cNvPr id="4" name="Group 3" descr="Course list"/>
          <p:cNvGrpSpPr/>
          <p:nvPr/>
        </p:nvGrpSpPr>
        <p:grpSpPr>
          <a:xfrm>
            <a:off x="491260" y="2250831"/>
            <a:ext cx="8348597" cy="2637811"/>
            <a:chOff x="491260" y="2250831"/>
            <a:chExt cx="8348597" cy="263781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1965"/>
            <a:stretch/>
          </p:blipFill>
          <p:spPr>
            <a:xfrm>
              <a:off x="491260" y="2250831"/>
              <a:ext cx="8348597" cy="263781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970227" y="3727938"/>
              <a:ext cx="869630" cy="765051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11824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Thank you!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For additional information, please contact us: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Email: sdrc@ucr.edu | Call: 951-827-3861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Visit: Student Services Building, Room 1228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114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How to request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notetaking services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“Student Portal”</a:t>
            </a:r>
          </a:p>
          <a:p>
            <a:endParaRPr lang="en-US" dirty="0"/>
          </a:p>
        </p:txBody>
      </p:sp>
      <p:grpSp>
        <p:nvGrpSpPr>
          <p:cNvPr id="8" name="Group 7" descr="Website welcome screen"/>
          <p:cNvGrpSpPr/>
          <p:nvPr/>
        </p:nvGrpSpPr>
        <p:grpSpPr>
          <a:xfrm>
            <a:off x="450985" y="2995486"/>
            <a:ext cx="8242029" cy="2676901"/>
            <a:chOff x="261891" y="1920972"/>
            <a:chExt cx="8620218" cy="301605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103B02C-834C-4677-88A3-1F9F413C7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891" y="1920972"/>
              <a:ext cx="8620218" cy="301605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894404" y="3963219"/>
              <a:ext cx="1082141" cy="60055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6269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Login using the UCR credentials</a:t>
            </a:r>
          </a:p>
          <a:p>
            <a:endParaRPr lang="en-US" dirty="0"/>
          </a:p>
        </p:txBody>
      </p:sp>
      <p:pic>
        <p:nvPicPr>
          <p:cNvPr id="6" name="Picture 5" descr="UC Riverside lo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955" y="2087592"/>
            <a:ext cx="2258060" cy="36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504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Welcome to </a:t>
            </a:r>
            <a:r>
              <a:rPr lang="en-US" dirty="0" err="1"/>
              <a:t>R’Ability</a:t>
            </a:r>
            <a:r>
              <a:rPr lang="en-US" dirty="0"/>
              <a:t>!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Select “Access Course Notes”</a:t>
            </a:r>
          </a:p>
          <a:p>
            <a:endParaRPr lang="en-US" dirty="0"/>
          </a:p>
        </p:txBody>
      </p:sp>
      <p:grpSp>
        <p:nvGrpSpPr>
          <p:cNvPr id="5" name="Group 4" descr="R'Ability selections"/>
          <p:cNvGrpSpPr/>
          <p:nvPr/>
        </p:nvGrpSpPr>
        <p:grpSpPr>
          <a:xfrm>
            <a:off x="520539" y="1972296"/>
            <a:ext cx="8102921" cy="3600370"/>
            <a:chOff x="523230" y="1743696"/>
            <a:chExt cx="8102921" cy="360037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230" y="1743696"/>
              <a:ext cx="8102921" cy="360037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593850" y="3142630"/>
              <a:ext cx="1672741" cy="1095262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037121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Courses/Notes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Select “Courses/Notes”</a:t>
            </a:r>
          </a:p>
          <a:p>
            <a:endParaRPr lang="en-US" dirty="0"/>
          </a:p>
        </p:txBody>
      </p:sp>
      <p:grpSp>
        <p:nvGrpSpPr>
          <p:cNvPr id="5" name="Group 4" descr="Notetaking Program"/>
          <p:cNvGrpSpPr/>
          <p:nvPr/>
        </p:nvGrpSpPr>
        <p:grpSpPr>
          <a:xfrm>
            <a:off x="628650" y="2321169"/>
            <a:ext cx="7505320" cy="1732085"/>
            <a:chOff x="628650" y="2321169"/>
            <a:chExt cx="7505320" cy="173208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3512" y="2385867"/>
              <a:ext cx="7400458" cy="166738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28650" y="2321169"/>
              <a:ext cx="1340826" cy="518746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56679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Courses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9890"/>
            <a:ext cx="7565781" cy="2079110"/>
          </a:xfrm>
        </p:spPr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To confirm your note taker request was submitted, look in the second column “I require a note taker” and make sure it says “Yes.”</a:t>
            </a:r>
          </a:p>
        </p:txBody>
      </p:sp>
      <p:grpSp>
        <p:nvGrpSpPr>
          <p:cNvPr id="4" name="Group 3" descr="Courses list"/>
          <p:cNvGrpSpPr/>
          <p:nvPr/>
        </p:nvGrpSpPr>
        <p:grpSpPr>
          <a:xfrm>
            <a:off x="491260" y="2690447"/>
            <a:ext cx="8348597" cy="2716942"/>
            <a:chOff x="491260" y="2250831"/>
            <a:chExt cx="8348597" cy="271694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1965"/>
            <a:stretch/>
          </p:blipFill>
          <p:spPr>
            <a:xfrm>
              <a:off x="491260" y="2250831"/>
              <a:ext cx="8348597" cy="263781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556739" y="3701562"/>
              <a:ext cx="1248508" cy="1266211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67677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Note taker Availability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If a volunteer note taker signed up to share their notes, you will see that reflected under the “Note taker availability” column</a:t>
            </a:r>
          </a:p>
          <a:p>
            <a:endParaRPr lang="en-US" dirty="0"/>
          </a:p>
        </p:txBody>
      </p:sp>
      <p:grpSp>
        <p:nvGrpSpPr>
          <p:cNvPr id="4" name="Group 3" descr="Courses list"/>
          <p:cNvGrpSpPr/>
          <p:nvPr/>
        </p:nvGrpSpPr>
        <p:grpSpPr>
          <a:xfrm>
            <a:off x="397701" y="2734408"/>
            <a:ext cx="8348597" cy="2637811"/>
            <a:chOff x="491260" y="2250831"/>
            <a:chExt cx="8348597" cy="263781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1965"/>
            <a:stretch/>
          </p:blipFill>
          <p:spPr>
            <a:xfrm>
              <a:off x="491260" y="2250831"/>
              <a:ext cx="8348597" cy="263781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52491" y="3807073"/>
              <a:ext cx="1327639" cy="562823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476070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Accessing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238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4A21C9AA5DC42A3FABEAE32F94DB8" ma:contentTypeVersion="14" ma:contentTypeDescription="Create a new document." ma:contentTypeScope="" ma:versionID="7e58dc472573d31db60d7a74c92d25ac">
  <xsd:schema xmlns:xsd="http://www.w3.org/2001/XMLSchema" xmlns:xs="http://www.w3.org/2001/XMLSchema" xmlns:p="http://schemas.microsoft.com/office/2006/metadata/properties" xmlns:ns3="77647891-5638-4899-bf50-afb011043128" xmlns:ns4="424e9e48-f181-4646-acb2-ec51da93acba" targetNamespace="http://schemas.microsoft.com/office/2006/metadata/properties" ma:root="true" ma:fieldsID="f33e71235d72593cf482d5dd1f8677d1" ns3:_="" ns4:_="">
    <xsd:import namespace="77647891-5638-4899-bf50-afb011043128"/>
    <xsd:import namespace="424e9e48-f181-4646-acb2-ec51da93ac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7891-5638-4899-bf50-afb011043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e9e48-f181-4646-acb2-ec51da93a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732F64-EB4F-481E-B78A-913AD25AD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647891-5638-4899-bf50-afb011043128"/>
    <ds:schemaRef ds:uri="424e9e48-f181-4646-acb2-ec51da93a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206DCC-9296-4428-886A-A0D1F4FC72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133A52-A1E8-4242-AD1A-59966EA96B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424e9e48-f181-4646-acb2-ec51da93acba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77647891-5638-4899-bf50-afb0110431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206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Wingdings</vt:lpstr>
      <vt:lpstr>Default</vt:lpstr>
      <vt:lpstr>Guide for Student eligible for Notetaking Services</vt:lpstr>
      <vt:lpstr>How to request notetaking services</vt:lpstr>
      <vt:lpstr>R’Ability Website</vt:lpstr>
      <vt:lpstr>R’Ability Website</vt:lpstr>
      <vt:lpstr>Welcome to R’Ability!</vt:lpstr>
      <vt:lpstr>Courses/Notes</vt:lpstr>
      <vt:lpstr>Courses</vt:lpstr>
      <vt:lpstr>Note taker Availability</vt:lpstr>
      <vt:lpstr>Accessing Notes</vt:lpstr>
      <vt:lpstr>R’Ability Website</vt:lpstr>
      <vt:lpstr>R’Ability Website</vt:lpstr>
      <vt:lpstr>Courses/Notes</vt:lpstr>
      <vt:lpstr>Courses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McNair-Robinson</dc:creator>
  <cp:lastModifiedBy>Wilbert Pines III</cp:lastModifiedBy>
  <cp:revision>54</cp:revision>
  <dcterms:modified xsi:type="dcterms:W3CDTF">2022-09-06T16:47:17Z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0x0101007274A21C9AA5DC42A3FABEAE32F94DB8</vt:lpwstr>
  </property>
</Properties>
</file>