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82" r:id="rId7"/>
    <p:sldId id="275" r:id="rId8"/>
    <p:sldId id="263" r:id="rId9"/>
    <p:sldId id="276" r:id="rId10"/>
    <p:sldId id="283" r:id="rId11"/>
    <p:sldId id="284" r:id="rId12"/>
    <p:sldId id="285" r:id="rId13"/>
    <p:sldId id="286" r:id="rId14"/>
    <p:sldId id="281" r:id="rId15"/>
    <p:sldId id="266" r:id="rId16"/>
    <p:sldId id="267" r:id="rId17"/>
    <p:sldId id="279" r:id="rId18"/>
    <p:sldId id="280" r:id="rId19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Welcome slide" id="{972578A5-212A-4749-845C-65B8359ED5BD}">
          <p14:sldIdLst>
            <p14:sldId id="256"/>
          </p14:sldIdLst>
        </p14:section>
        <p14:section name="Signing up to be a notetaker" id="{1DC8FE35-80B5-4F6E-BBF4-4BBEE3F325CC}">
          <p14:sldIdLst>
            <p14:sldId id="257"/>
            <p14:sldId id="282"/>
            <p14:sldId id="275"/>
            <p14:sldId id="263"/>
            <p14:sldId id="276"/>
          </p14:sldIdLst>
        </p14:section>
        <p14:section name="Uploading notes" id="{4FF4CF37-1E6E-4781-8CEE-94F314A05D21}">
          <p14:sldIdLst>
            <p14:sldId id="283"/>
            <p14:sldId id="284"/>
            <p14:sldId id="285"/>
            <p14:sldId id="286"/>
            <p14:sldId id="281"/>
            <p14:sldId id="266"/>
            <p14:sldId id="267"/>
            <p14:sldId id="279"/>
          </p14:sldIdLst>
        </p14:section>
        <p14:section name="Thank you" id="{800EEB38-16EE-446C-A329-BD16F458D942}">
          <p14:sldIdLst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4" autoAdjust="0"/>
    <p:restoredTop sz="86443" autoAdjust="0"/>
  </p:normalViewPr>
  <p:slideViewPr>
    <p:cSldViewPr snapToGrid="0">
      <p:cViewPr varScale="1">
        <p:scale>
          <a:sx n="87" d="100"/>
          <a:sy n="87" d="100"/>
        </p:scale>
        <p:origin x="10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lue_titl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2509309"/>
            <a:ext cx="7772400" cy="312008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 dirty="0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23887" y="861863"/>
            <a:ext cx="7886701" cy="259248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28650" y="3528354"/>
            <a:ext cx="7886700" cy="21183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buSzTx/>
              <a:buFontTx/>
              <a:buNone/>
              <a:defRPr b="1"/>
            </a:lvl1pPr>
            <a:lvl2pPr marL="0" indent="457200" algn="ctr">
              <a:buSzTx/>
              <a:buFontTx/>
              <a:buNone/>
              <a:defRPr b="1"/>
            </a:lvl2pPr>
            <a:lvl3pPr marL="0" indent="914400" algn="ctr">
              <a:buSzTx/>
              <a:buFontTx/>
              <a:buNone/>
              <a:defRPr b="1"/>
            </a:lvl3pPr>
            <a:lvl4pPr marL="0" indent="1371600" algn="ctr">
              <a:buSzTx/>
              <a:buFontTx/>
              <a:buNone/>
              <a:defRPr b="1"/>
            </a:lvl4pPr>
            <a:lvl5pPr marL="0" indent="1828800" algn="ctr">
              <a:buSzTx/>
              <a:buFontTx/>
              <a:buNone/>
              <a:defRPr b="1"/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lue_titl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628650" y="1070919"/>
            <a:ext cx="7886700" cy="3237470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 dirty="0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lue_bg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2541" y="1130300"/>
            <a:ext cx="2949178" cy="20574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idx="3"/>
          </p:nvPr>
        </p:nvSpPr>
        <p:spPr>
          <a:xfrm>
            <a:off x="2986484" y="1138783"/>
            <a:ext cx="5700316" cy="4197847"/>
          </a:xfrm>
          <a:prstGeom prst="rect">
            <a:avLst/>
          </a:prstGeom>
        </p:spPr>
        <p:txBody>
          <a:bodyPr/>
          <a:lstStyle/>
          <a:p>
            <a:pPr lvl="0">
              <a:defRPr sz="28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lue_bg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09153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07801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1546654"/>
            <a:ext cx="7906562" cy="1905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1364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ue_bg1.jpg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6" r:id="rId6"/>
    <p:sldLayoutId id="2147483658" r:id="rId7"/>
    <p:sldLayoutId id="2147483659" r:id="rId8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Guide for </a:t>
            </a:r>
            <a:r>
              <a:rPr lang="en-US" dirty="0" err="1"/>
              <a:t>Notetakers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Signing up process</a:t>
            </a: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Uploading notes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Courses/Notes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“Courses/Notes”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grpSp>
        <p:nvGrpSpPr>
          <p:cNvPr id="5" name="Group 4" descr="Courses note welcome screen"/>
          <p:cNvGrpSpPr/>
          <p:nvPr/>
        </p:nvGrpSpPr>
        <p:grpSpPr>
          <a:xfrm>
            <a:off x="1417797" y="1890345"/>
            <a:ext cx="6156818" cy="3936105"/>
            <a:chOff x="841859" y="1292608"/>
            <a:chExt cx="7460281" cy="456022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t="951" b="1"/>
            <a:stretch/>
          </p:blipFill>
          <p:spPr>
            <a:xfrm>
              <a:off x="841859" y="1375472"/>
              <a:ext cx="7460281" cy="447735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41859" y="1292608"/>
              <a:ext cx="1083656" cy="451088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4062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Upload Lecture 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“Upload lecture notes” to begin uploading files for the SDRC student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grpSp>
        <p:nvGrpSpPr>
          <p:cNvPr id="5" name="Group 4" descr="Notetaker courses list"/>
          <p:cNvGrpSpPr/>
          <p:nvPr/>
        </p:nvGrpSpPr>
        <p:grpSpPr>
          <a:xfrm>
            <a:off x="1010429" y="2215660"/>
            <a:ext cx="7143004" cy="3411415"/>
            <a:chOff x="550265" y="1696189"/>
            <a:chExt cx="8043470" cy="389571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0265" y="1696189"/>
              <a:ext cx="8043470" cy="3895718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241852" y="2852741"/>
              <a:ext cx="1680017" cy="694592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490087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Lecture 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“Upload a lecture note”</a:t>
            </a:r>
            <a:endParaRPr lang="en-US" u="sng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grpSp>
        <p:nvGrpSpPr>
          <p:cNvPr id="6" name="Group 5" descr="Lecture notes for class selected"/>
          <p:cNvGrpSpPr/>
          <p:nvPr/>
        </p:nvGrpSpPr>
        <p:grpSpPr>
          <a:xfrm>
            <a:off x="628650" y="2472777"/>
            <a:ext cx="8262996" cy="2146982"/>
            <a:chOff x="476558" y="1985403"/>
            <a:chExt cx="8262996" cy="2146982"/>
          </a:xfrm>
        </p:grpSpPr>
        <p:pic>
          <p:nvPicPr>
            <p:cNvPr id="4" name="Picture 3" descr="Lecture notes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558" y="1985403"/>
              <a:ext cx="8190884" cy="2146982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7203142" y="2996504"/>
              <a:ext cx="1536412" cy="423615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01091" y="2689564"/>
              <a:ext cx="1629611" cy="369330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Instructor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001976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lvl="0">
              <a:defRPr sz="3600"/>
            </a:pPr>
            <a:r>
              <a:rPr lang="en-US" sz="3200" dirty="0"/>
              <a:t>Upload a lecture note</a:t>
            </a:r>
            <a:endParaRPr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479" y="1546654"/>
            <a:ext cx="8261963" cy="1905000"/>
          </a:xfrm>
        </p:spPr>
        <p:txBody>
          <a:bodyPr/>
          <a:lstStyle/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dirty="0">
                <a:solidFill>
                  <a:schemeClr val="bg1"/>
                </a:solidFill>
              </a:rPr>
              <a:t>Select “Lecture date” to match file being uploaded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dirty="0">
                <a:solidFill>
                  <a:schemeClr val="bg1"/>
                </a:solidFill>
              </a:rPr>
              <a:t>Select “Browse” to search for your file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dirty="0">
                <a:solidFill>
                  <a:schemeClr val="bg1"/>
                </a:solidFill>
              </a:rPr>
              <a:t>Submit “Comments” note if there is any information pertinent to the notes that you would like to share with the SDRC student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dirty="0">
                <a:solidFill>
                  <a:schemeClr val="bg1"/>
                </a:solidFill>
              </a:rPr>
              <a:t>Select “Submit”</a:t>
            </a:r>
          </a:p>
          <a:p>
            <a:endParaRPr lang="en-US" dirty="0"/>
          </a:p>
        </p:txBody>
      </p:sp>
      <p:grpSp>
        <p:nvGrpSpPr>
          <p:cNvPr id="5" name="Group 4" descr="Upload a lecture note"/>
          <p:cNvGrpSpPr/>
          <p:nvPr/>
        </p:nvGrpSpPr>
        <p:grpSpPr>
          <a:xfrm>
            <a:off x="2359841" y="2945423"/>
            <a:ext cx="4040958" cy="3445203"/>
            <a:chOff x="794811" y="2366585"/>
            <a:chExt cx="5017976" cy="429660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4811" y="2366585"/>
              <a:ext cx="5017976" cy="4296603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76689" y="2928085"/>
              <a:ext cx="1646703" cy="580046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83015" y="3644817"/>
              <a:ext cx="988557" cy="40843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76688" y="4619139"/>
              <a:ext cx="2402843" cy="1473930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85238" y="6254751"/>
              <a:ext cx="827549" cy="40843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060799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3600"/>
            </a:pPr>
            <a:r>
              <a:rPr lang="en-US" dirty="0"/>
              <a:t>Additional Information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57199" y="1524000"/>
            <a:ext cx="8246125" cy="1905000"/>
          </a:xfrm>
        </p:spPr>
        <p:txBody>
          <a:bodyPr>
            <a:normAutofit fontScale="92500" lnSpcReduction="20000"/>
          </a:bodyPr>
          <a:lstStyle/>
          <a:p>
            <a:pPr marL="285750" marR="0" indent="-28575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Please submit your notes/files per lecture date</a:t>
            </a:r>
          </a:p>
          <a:p>
            <a:pPr marL="285750" marR="0" indent="-28575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If you have more than 3 files to upload per lecture date, submit a second submission for the same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lecture date</a:t>
            </a:r>
          </a:p>
          <a:p>
            <a:pPr marL="285750" marR="0" indent="-28575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If you have additional questions regarding the notetaking process please contact us via email at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u="sng" dirty="0">
                <a:solidFill>
                  <a:schemeClr val="bg1"/>
                </a:solidFill>
              </a:rPr>
              <a:t>sdrc-notesharing@ucr.edu</a:t>
            </a:r>
            <a:r>
              <a:rPr lang="en-US" dirty="0">
                <a:solidFill>
                  <a:schemeClr val="bg1"/>
                </a:solidFill>
              </a:rPr>
              <a:t>, via phone 951-827-3861 or in-person Student Services Building,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Room 1213 (1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floor next to the elevator)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37516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Thank you!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</a:t>
            </a:r>
            <a:r>
              <a:rPr lang="en-US">
                <a:solidFill>
                  <a:schemeClr val="bg1"/>
                </a:solidFill>
              </a:rPr>
              <a:t>Room 1228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3545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49769"/>
            <a:ext cx="7772400" cy="3079624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Signing up Process</a:t>
            </a:r>
            <a:endParaRPr lang="en-US" sz="48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“Faculty Portal”</a:t>
            </a:r>
          </a:p>
          <a:p>
            <a:endParaRPr lang="en-US" dirty="0"/>
          </a:p>
        </p:txBody>
      </p:sp>
      <p:grpSp>
        <p:nvGrpSpPr>
          <p:cNvPr id="8" name="Group 7" descr="Website welcome screen"/>
          <p:cNvGrpSpPr/>
          <p:nvPr/>
        </p:nvGrpSpPr>
        <p:grpSpPr>
          <a:xfrm>
            <a:off x="471580" y="2969109"/>
            <a:ext cx="8242029" cy="2676901"/>
            <a:chOff x="261891" y="1920972"/>
            <a:chExt cx="8620218" cy="301605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3138167" y="392747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66269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Login using the UCR credentials</a:t>
            </a:r>
          </a:p>
          <a:p>
            <a:endParaRPr lang="en-US" dirty="0"/>
          </a:p>
        </p:txBody>
      </p:sp>
      <p:pic>
        <p:nvPicPr>
          <p:cNvPr id="6" name="Picture 5" descr="UC Riverside log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5048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Courses/Notes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“Courses/Notes”</a:t>
            </a:r>
          </a:p>
          <a:p>
            <a:endParaRPr lang="en-US" dirty="0"/>
          </a:p>
        </p:txBody>
      </p:sp>
      <p:grpSp>
        <p:nvGrpSpPr>
          <p:cNvPr id="5" name="Group 4" descr="Course notes screen"/>
          <p:cNvGrpSpPr/>
          <p:nvPr/>
        </p:nvGrpSpPr>
        <p:grpSpPr>
          <a:xfrm>
            <a:off x="1369399" y="1960684"/>
            <a:ext cx="6279910" cy="3786636"/>
            <a:chOff x="841859" y="1292608"/>
            <a:chExt cx="7460281" cy="456022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t="951" b="1"/>
            <a:stretch/>
          </p:blipFill>
          <p:spPr>
            <a:xfrm>
              <a:off x="841859" y="1375472"/>
              <a:ext cx="7460281" cy="447735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41859" y="1292608"/>
              <a:ext cx="1083656" cy="451088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037121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Notetaker</a:t>
            </a:r>
            <a:r>
              <a:rPr lang="en-US" dirty="0"/>
              <a:t> Courses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The courses you are enrolled in will be listed. If you are selected to be a </a:t>
            </a:r>
            <a:r>
              <a:rPr lang="en-US" dirty="0" err="1">
                <a:solidFill>
                  <a:schemeClr val="bg1"/>
                </a:solidFill>
              </a:rPr>
              <a:t>notetaker</a:t>
            </a:r>
            <a:r>
              <a:rPr lang="en-US" dirty="0">
                <a:solidFill>
                  <a:schemeClr val="bg1"/>
                </a:solidFill>
              </a:rPr>
              <a:t>, you will see “Yes” under the “I have been selected” column.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grpSp>
        <p:nvGrpSpPr>
          <p:cNvPr id="5" name="Group 4" descr="Notetaker courses list"/>
          <p:cNvGrpSpPr/>
          <p:nvPr/>
        </p:nvGrpSpPr>
        <p:grpSpPr>
          <a:xfrm>
            <a:off x="1144511" y="2356338"/>
            <a:ext cx="6703389" cy="3217984"/>
            <a:chOff x="550265" y="1696189"/>
            <a:chExt cx="8043470" cy="389571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0265" y="1696189"/>
              <a:ext cx="8043470" cy="3895718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3393145" y="2848708"/>
              <a:ext cx="1680017" cy="694592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67677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Uploading Notes</a:t>
            </a:r>
          </a:p>
        </p:txBody>
      </p:sp>
    </p:spTree>
    <p:extLst>
      <p:ext uri="{BB962C8B-B14F-4D97-AF65-F5344CB8AC3E}">
        <p14:creationId xmlns:p14="http://schemas.microsoft.com/office/powerpoint/2010/main" val="137872384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“Faculty Portal”</a:t>
            </a:r>
          </a:p>
          <a:p>
            <a:endParaRPr lang="en-US" dirty="0"/>
          </a:p>
        </p:txBody>
      </p:sp>
      <p:grpSp>
        <p:nvGrpSpPr>
          <p:cNvPr id="8" name="Group 7" descr="Website welcome screen"/>
          <p:cNvGrpSpPr/>
          <p:nvPr/>
        </p:nvGrpSpPr>
        <p:grpSpPr>
          <a:xfrm>
            <a:off x="471580" y="2969109"/>
            <a:ext cx="8242029" cy="2676901"/>
            <a:chOff x="261891" y="1920972"/>
            <a:chExt cx="8620218" cy="301605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3138167" y="392747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265727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Login using the UCR credentials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6" name="Picture 5" descr="UC Riverside log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2358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732F64-EB4F-481E-B78A-913AD25AD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133A52-A1E8-4242-AD1A-59966EA96B09}">
  <ds:schemaRefs>
    <ds:schemaRef ds:uri="http://schemas.microsoft.com/office/2006/metadata/properties"/>
    <ds:schemaRef ds:uri="77647891-5638-4899-bf50-afb011043128"/>
    <ds:schemaRef ds:uri="http://purl.org/dc/elements/1.1/"/>
    <ds:schemaRef ds:uri="424e9e48-f181-4646-acb2-ec51da93acba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D206DCC-9296-4428-886A-A0D1F4FC72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301</Words>
  <Application>Microsoft Office PowerPoint</Application>
  <PresentationFormat>On-screen Show (4:3)</PresentationFormat>
  <Paragraphs>39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Helvetica Neue</vt:lpstr>
      <vt:lpstr>Wingdings</vt:lpstr>
      <vt:lpstr>Default</vt:lpstr>
      <vt:lpstr>Guide for Notetakers</vt:lpstr>
      <vt:lpstr>Signing up Process</vt:lpstr>
      <vt:lpstr>R’Ability Website</vt:lpstr>
      <vt:lpstr>R’Ability Website</vt:lpstr>
      <vt:lpstr>Courses/Notes</vt:lpstr>
      <vt:lpstr>Notetaker Courses</vt:lpstr>
      <vt:lpstr>Uploading Notes</vt:lpstr>
      <vt:lpstr>R’Ability Website</vt:lpstr>
      <vt:lpstr>R’Ability Website</vt:lpstr>
      <vt:lpstr>Courses/Notes</vt:lpstr>
      <vt:lpstr>Upload Lecture Notes</vt:lpstr>
      <vt:lpstr>Lecture Notes</vt:lpstr>
      <vt:lpstr>Upload a lecture note</vt:lpstr>
      <vt:lpstr>Additional Information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McNair-Robinson</dc:creator>
  <cp:lastModifiedBy>Wilbert Pines III</cp:lastModifiedBy>
  <cp:revision>45</cp:revision>
  <dcterms:modified xsi:type="dcterms:W3CDTF">2022-09-06T16:44:34Z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