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B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EAD0F-77A0-839A-345B-B0995AF0D8CB}" v="134" dt="2020-04-15T22:47:0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4" autoAdjust="0"/>
    <p:restoredTop sz="86443" autoAdjust="0"/>
  </p:normalViewPr>
  <p:slideViewPr>
    <p:cSldViewPr snapToGrid="0">
      <p:cViewPr varScale="1">
        <p:scale>
          <a:sx n="69" d="100"/>
          <a:sy n="69" d="100"/>
        </p:scale>
        <p:origin x="60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N Wolf" userId="S::dnwolf@ucr.edu::6302034c-b3db-4f59-8209-d2216d4e6a73" providerId="AD" clId="Web-{1E2EAD0F-77A0-839A-345B-B0995AF0D8CB}"/>
    <pc:docChg chg="mod addSld modSld sldOrd addMainMaster delMainMaster modMainMaster setSldSz">
      <pc:chgData name="Denise N Wolf" userId="S::dnwolf@ucr.edu::6302034c-b3db-4f59-8209-d2216d4e6a73" providerId="AD" clId="Web-{1E2EAD0F-77A0-839A-345B-B0995AF0D8CB}" dt="2020-04-15T22:47:00.620" v="131"/>
      <pc:docMkLst>
        <pc:docMk/>
      </pc:docMkLst>
      <pc:sldChg chg="addSp delSp modSp mod setBg modClrScheme chgLayout">
        <pc:chgData name="Denise N Wolf" userId="S::dnwolf@ucr.edu::6302034c-b3db-4f59-8209-d2216d4e6a73" providerId="AD" clId="Web-{1E2EAD0F-77A0-839A-345B-B0995AF0D8CB}" dt="2020-04-15T22:45:44.371" v="125" actId="1076"/>
        <pc:sldMkLst>
          <pc:docMk/>
          <pc:sldMk cId="109857222" sldId="256"/>
        </pc:sldMkLst>
        <pc:spChg chg="del mod ord">
          <ac:chgData name="Denise N Wolf" userId="S::dnwolf@ucr.edu::6302034c-b3db-4f59-8209-d2216d4e6a73" providerId="AD" clId="Web-{1E2EAD0F-77A0-839A-345B-B0995AF0D8CB}" dt="2020-04-15T22:44:39.575" v="114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Denise N Wolf" userId="S::dnwolf@ucr.edu::6302034c-b3db-4f59-8209-d2216d4e6a73" providerId="AD" clId="Web-{1E2EAD0F-77A0-839A-345B-B0995AF0D8CB}" dt="2020-04-15T22:44:39.575" v="11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Denise N Wolf" userId="S::dnwolf@ucr.edu::6302034c-b3db-4f59-8209-d2216d4e6a73" providerId="AD" clId="Web-{1E2EAD0F-77A0-839A-345B-B0995AF0D8CB}" dt="2020-04-15T22:45:39.605" v="124" actId="1076"/>
          <ac:spMkLst>
            <pc:docMk/>
            <pc:sldMk cId="109857222" sldId="256"/>
            <ac:spMk id="4" creationId="{94A9C6F1-BE32-40F4-9F1C-9F83F0CCC90D}"/>
          </ac:spMkLst>
        </pc:spChg>
        <pc:spChg chg="add mod">
          <ac:chgData name="Denise N Wolf" userId="S::dnwolf@ucr.edu::6302034c-b3db-4f59-8209-d2216d4e6a73" providerId="AD" clId="Web-{1E2EAD0F-77A0-839A-345B-B0995AF0D8CB}" dt="2020-04-15T22:45:44.371" v="125" actId="1076"/>
          <ac:spMkLst>
            <pc:docMk/>
            <pc:sldMk cId="109857222" sldId="256"/>
            <ac:spMk id="5" creationId="{542D47F3-58AB-4590-B3D4-43D1FE1AADF4}"/>
          </ac:spMkLst>
        </pc:spChg>
      </pc:sldChg>
      <pc:sldChg chg="modSp new mod setBg">
        <pc:chgData name="Denise N Wolf" userId="S::dnwolf@ucr.edu::6302034c-b3db-4f59-8209-d2216d4e6a73" providerId="AD" clId="Web-{1E2EAD0F-77A0-839A-345B-B0995AF0D8CB}" dt="2020-04-15T22:44:21.684" v="112"/>
        <pc:sldMkLst>
          <pc:docMk/>
          <pc:sldMk cId="3075512363" sldId="257"/>
        </pc:sldMkLst>
        <pc:spChg chg="mod">
          <ac:chgData name="Denise N Wolf" userId="S::dnwolf@ucr.edu::6302034c-b3db-4f59-8209-d2216d4e6a73" providerId="AD" clId="Web-{1E2EAD0F-77A0-839A-345B-B0995AF0D8CB}" dt="2020-04-15T22:44:01.294" v="111" actId="1076"/>
          <ac:spMkLst>
            <pc:docMk/>
            <pc:sldMk cId="3075512363" sldId="257"/>
            <ac:spMk id="2" creationId="{4B210F95-0EE4-4A79-BC50-293A7F55B043}"/>
          </ac:spMkLst>
        </pc:spChg>
        <pc:spChg chg="mod">
          <ac:chgData name="Denise N Wolf" userId="S::dnwolf@ucr.edu::6302034c-b3db-4f59-8209-d2216d4e6a73" providerId="AD" clId="Web-{1E2EAD0F-77A0-839A-345B-B0995AF0D8CB}" dt="2020-04-15T22:44:21.684" v="112"/>
          <ac:spMkLst>
            <pc:docMk/>
            <pc:sldMk cId="3075512363" sldId="257"/>
            <ac:spMk id="3" creationId="{DCE1080D-7223-47E7-896F-C8D2AA47F429}"/>
          </ac:spMkLst>
        </pc:spChg>
      </pc:sldChg>
      <pc:sldChg chg="modSp new mod setBg">
        <pc:chgData name="Denise N Wolf" userId="S::dnwolf@ucr.edu::6302034c-b3db-4f59-8209-d2216d4e6a73" providerId="AD" clId="Web-{1E2EAD0F-77A0-839A-345B-B0995AF0D8CB}" dt="2020-04-15T22:41:29.905" v="82" actId="14100"/>
        <pc:sldMkLst>
          <pc:docMk/>
          <pc:sldMk cId="2085824269" sldId="258"/>
        </pc:sldMkLst>
        <pc:spChg chg="mod">
          <ac:chgData name="Denise N Wolf" userId="S::dnwolf@ucr.edu::6302034c-b3db-4f59-8209-d2216d4e6a73" providerId="AD" clId="Web-{1E2EAD0F-77A0-839A-345B-B0995AF0D8CB}" dt="2020-04-15T22:41:29.905" v="82" actId="14100"/>
          <ac:spMkLst>
            <pc:docMk/>
            <pc:sldMk cId="2085824269" sldId="258"/>
            <ac:spMk id="2" creationId="{2467D648-732F-4F78-B913-79054B1ED2F5}"/>
          </ac:spMkLst>
        </pc:spChg>
      </pc:sldChg>
      <pc:sldChg chg="new mod setBg">
        <pc:chgData name="Denise N Wolf" userId="S::dnwolf@ucr.edu::6302034c-b3db-4f59-8209-d2216d4e6a73" providerId="AD" clId="Web-{1E2EAD0F-77A0-839A-345B-B0995AF0D8CB}" dt="2020-04-15T22:31:40.819" v="8"/>
        <pc:sldMkLst>
          <pc:docMk/>
          <pc:sldMk cId="3077244794" sldId="259"/>
        </pc:sldMkLst>
      </pc:sldChg>
      <pc:sldChg chg="modSp new mod ord setBg">
        <pc:chgData name="Denise N Wolf" userId="S::dnwolf@ucr.edu::6302034c-b3db-4f59-8209-d2216d4e6a73" providerId="AD" clId="Web-{1E2EAD0F-77A0-839A-345B-B0995AF0D8CB}" dt="2020-04-15T22:40:16.281" v="62"/>
        <pc:sldMkLst>
          <pc:docMk/>
          <pc:sldMk cId="3029653288" sldId="260"/>
        </pc:sldMkLst>
        <pc:spChg chg="mod">
          <ac:chgData name="Denise N Wolf" userId="S::dnwolf@ucr.edu::6302034c-b3db-4f59-8209-d2216d4e6a73" providerId="AD" clId="Web-{1E2EAD0F-77A0-839A-345B-B0995AF0D8CB}" dt="2020-04-15T22:40:09.360" v="60" actId="1076"/>
          <ac:spMkLst>
            <pc:docMk/>
            <pc:sldMk cId="3029653288" sldId="260"/>
            <ac:spMk id="2" creationId="{16A82D7F-8FB3-41E7-9C6D-527409969D9A}"/>
          </ac:spMkLst>
        </pc:spChg>
        <pc:spChg chg="mod">
          <ac:chgData name="Denise N Wolf" userId="S::dnwolf@ucr.edu::6302034c-b3db-4f59-8209-d2216d4e6a73" providerId="AD" clId="Web-{1E2EAD0F-77A0-839A-345B-B0995AF0D8CB}" dt="2020-04-15T22:40:16.281" v="62"/>
          <ac:spMkLst>
            <pc:docMk/>
            <pc:sldMk cId="3029653288" sldId="260"/>
            <ac:spMk id="3" creationId="{F15831F7-908A-4DCF-8AEB-2706DE938DA8}"/>
          </ac:spMkLst>
        </pc:spChg>
      </pc:sldChg>
      <pc:sldChg chg="modSp new mod setBg">
        <pc:chgData name="Denise N Wolf" userId="S::dnwolf@ucr.edu::6302034c-b3db-4f59-8209-d2216d4e6a73" providerId="AD" clId="Web-{1E2EAD0F-77A0-839A-345B-B0995AF0D8CB}" dt="2020-04-15T22:39:33.877" v="57" actId="14100"/>
        <pc:sldMkLst>
          <pc:docMk/>
          <pc:sldMk cId="616244050" sldId="261"/>
        </pc:sldMkLst>
        <pc:spChg chg="mod">
          <ac:chgData name="Denise N Wolf" userId="S::dnwolf@ucr.edu::6302034c-b3db-4f59-8209-d2216d4e6a73" providerId="AD" clId="Web-{1E2EAD0F-77A0-839A-345B-B0995AF0D8CB}" dt="2020-04-15T22:39:17.126" v="55" actId="1076"/>
          <ac:spMkLst>
            <pc:docMk/>
            <pc:sldMk cId="616244050" sldId="261"/>
            <ac:spMk id="2" creationId="{7EF3D0DD-5A1E-44D2-96AE-36274FA123AA}"/>
          </ac:spMkLst>
        </pc:spChg>
        <pc:spChg chg="mod">
          <ac:chgData name="Denise N Wolf" userId="S::dnwolf@ucr.edu::6302034c-b3db-4f59-8209-d2216d4e6a73" providerId="AD" clId="Web-{1E2EAD0F-77A0-839A-345B-B0995AF0D8CB}" dt="2020-04-15T22:39:33.877" v="56" actId="14100"/>
          <ac:spMkLst>
            <pc:docMk/>
            <pc:sldMk cId="616244050" sldId="261"/>
            <ac:spMk id="3" creationId="{5D69E16F-8C0F-4A77-AFB9-749A0EE5DFCF}"/>
          </ac:spMkLst>
        </pc:spChg>
        <pc:spChg chg="mod">
          <ac:chgData name="Denise N Wolf" userId="S::dnwolf@ucr.edu::6302034c-b3db-4f59-8209-d2216d4e6a73" providerId="AD" clId="Web-{1E2EAD0F-77A0-839A-345B-B0995AF0D8CB}" dt="2020-04-15T22:39:33.877" v="57" actId="14100"/>
          <ac:spMkLst>
            <pc:docMk/>
            <pc:sldMk cId="616244050" sldId="261"/>
            <ac:spMk id="4" creationId="{69EF244A-CB0D-4A49-A82D-659AAAAC5C6F}"/>
          </ac:spMkLst>
        </pc:spChg>
      </pc:sldChg>
      <pc:sldChg chg="modSp new mod setBg">
        <pc:chgData name="Denise N Wolf" userId="S::dnwolf@ucr.edu::6302034c-b3db-4f59-8209-d2216d4e6a73" providerId="AD" clId="Web-{1E2EAD0F-77A0-839A-345B-B0995AF0D8CB}" dt="2020-04-15T22:47:00.620" v="131"/>
        <pc:sldMkLst>
          <pc:docMk/>
          <pc:sldMk cId="157963951" sldId="262"/>
        </pc:sldMkLst>
        <pc:spChg chg="mod">
          <ac:chgData name="Denise N Wolf" userId="S::dnwolf@ucr.edu::6302034c-b3db-4f59-8209-d2216d4e6a73" providerId="AD" clId="Web-{1E2EAD0F-77A0-839A-345B-B0995AF0D8CB}" dt="2020-04-15T22:47:00.620" v="131"/>
          <ac:spMkLst>
            <pc:docMk/>
            <pc:sldMk cId="157963951" sldId="262"/>
            <ac:spMk id="2" creationId="{64A9EFCC-D5E5-46A0-8F99-420F0887D494}"/>
          </ac:spMkLst>
        </pc:spChg>
        <pc:spChg chg="mod">
          <ac:chgData name="Denise N Wolf" userId="S::dnwolf@ucr.edu::6302034c-b3db-4f59-8209-d2216d4e6a73" providerId="AD" clId="Web-{1E2EAD0F-77A0-839A-345B-B0995AF0D8CB}" dt="2020-04-15T22:46:31.464" v="129" actId="14100"/>
          <ac:spMkLst>
            <pc:docMk/>
            <pc:sldMk cId="157963951" sldId="262"/>
            <ac:spMk id="3" creationId="{9B90DE75-D2A6-432B-AB64-3157AA1581CF}"/>
          </ac:spMkLst>
        </pc:spChg>
        <pc:spChg chg="mod">
          <ac:chgData name="Denise N Wolf" userId="S::dnwolf@ucr.edu::6302034c-b3db-4f59-8209-d2216d4e6a73" providerId="AD" clId="Web-{1E2EAD0F-77A0-839A-345B-B0995AF0D8CB}" dt="2020-04-15T22:46:15.652" v="127" actId="14100"/>
          <ac:spMkLst>
            <pc:docMk/>
            <pc:sldMk cId="157963951" sldId="262"/>
            <ac:spMk id="4" creationId="{D1E0A066-F584-449D-9480-A04C9A5D84A6}"/>
          </ac:spMkLst>
        </pc:spChg>
      </pc:sldChg>
      <pc:sldMasterChg chg="modSp del delSldLayout modSldLayout">
        <pc:chgData name="Denise N Wolf" userId="S::dnwolf@ucr.edu::6302034c-b3db-4f59-8209-d2216d4e6a73" providerId="AD" clId="Web-{1E2EAD0F-77A0-839A-345B-B0995AF0D8CB}" dt="2020-04-15T22:28:27.916" v="1"/>
        <pc:sldMasterMkLst>
          <pc:docMk/>
          <pc:sldMasterMk cId="2460954070" sldId="2147483660"/>
        </pc:sldMasterMkLst>
        <pc:spChg chg="mod">
          <ac:chgData name="Denise N Wolf" userId="S::dnwolf@ucr.edu::6302034c-b3db-4f59-8209-d2216d4e6a73" providerId="AD" clId="Web-{1E2EAD0F-77A0-839A-345B-B0995AF0D8CB}" dt="2020-04-15T22:28:27.822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Denise N Wolf" userId="S::dnwolf@ucr.edu::6302034c-b3db-4f59-8209-d2216d4e6a73" providerId="AD" clId="Web-{1E2EAD0F-77A0-839A-345B-B0995AF0D8CB}" dt="2020-04-15T22:28:27.822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Denise N Wolf" userId="S::dnwolf@ucr.edu::6302034c-b3db-4f59-8209-d2216d4e6a73" providerId="AD" clId="Web-{1E2EAD0F-77A0-839A-345B-B0995AF0D8CB}" dt="2020-04-15T22:28:27.822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Denise N Wolf" userId="S::dnwolf@ucr.edu::6302034c-b3db-4f59-8209-d2216d4e6a73" providerId="AD" clId="Web-{1E2EAD0F-77A0-839A-345B-B0995AF0D8CB}" dt="2020-04-15T22:28:27.822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Denise N Wolf" userId="S::dnwolf@ucr.edu::6302034c-b3db-4f59-8209-d2216d4e6a73" providerId="AD" clId="Web-{1E2EAD0F-77A0-839A-345B-B0995AF0D8CB}" dt="2020-04-15T22:28:27.822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Denise N Wolf" userId="S::dnwolf@ucr.edu::6302034c-b3db-4f59-8209-d2216d4e6a73" providerId="AD" clId="Web-{1E2EAD0F-77A0-839A-345B-B0995AF0D8CB}" dt="2020-04-15T22:28:27.822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Denise N Wolf" userId="S::dnwolf@ucr.edu::6302034c-b3db-4f59-8209-d2216d4e6a73" providerId="AD" clId="Web-{1E2EAD0F-77A0-839A-345B-B0995AF0D8CB}" dt="2020-04-15T22:28:27.916" v="1"/>
        <pc:sldMasterMkLst>
          <pc:docMk/>
          <pc:sldMasterMk cId="1381912634" sldId="2147483672"/>
        </pc:sldMasterMkLst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2203047601" sldId="2147483673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3852034206" sldId="2147483674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3300486354" sldId="2147483675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387050156" sldId="2147483676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2292027410" sldId="2147483677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839222219" sldId="2147483678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3866469128" sldId="2147483679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3982381923" sldId="2147483680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2511873262" sldId="2147483681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1413464476" sldId="2147483682"/>
          </pc:sldLayoutMkLst>
        </pc:sldLayoutChg>
        <pc:sldLayoutChg chg="add mod replId">
          <pc:chgData name="Denise N Wolf" userId="S::dnwolf@ucr.edu::6302034c-b3db-4f59-8209-d2216d4e6a73" providerId="AD" clId="Web-{1E2EAD0F-77A0-839A-345B-B0995AF0D8CB}" dt="2020-04-15T22:28:27.916" v="1"/>
          <pc:sldLayoutMkLst>
            <pc:docMk/>
            <pc:sldMasterMk cId="1381912634" sldId="2147483672"/>
            <pc:sldLayoutMk cId="1258563429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34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07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6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3384"/>
            <a:ext cx="7886700" cy="3064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07801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546654"/>
            <a:ext cx="7906562" cy="1905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B6BE-97CE-4805-BCF3-4E3636579E8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D648-732F-4F78-B913-79054B1E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1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for Faculty Navigating </a:t>
            </a:r>
            <a:r>
              <a:rPr lang="en-US" sz="6000" b="1" dirty="0" err="1">
                <a:solidFill>
                  <a:srgbClr val="F1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R’Ability</a:t>
            </a:r>
            <a:endParaRPr lang="en-US" sz="6000" b="1" dirty="0">
              <a:solidFill>
                <a:srgbClr val="F1A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2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3. Test Information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</p:txBody>
      </p:sp>
      <p:grpSp>
        <p:nvGrpSpPr>
          <p:cNvPr id="2" name="Group 1" descr="Test Information delivery,exam"/>
          <p:cNvGrpSpPr/>
          <p:nvPr/>
        </p:nvGrpSpPr>
        <p:grpSpPr>
          <a:xfrm>
            <a:off x="1467517" y="2294626"/>
            <a:ext cx="5675155" cy="3441940"/>
            <a:chOff x="665259" y="1562792"/>
            <a:chExt cx="7850091" cy="42958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59" y="1562792"/>
              <a:ext cx="7850091" cy="423566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01410" y="1562792"/>
              <a:ext cx="4620359" cy="380051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2526" y="5407268"/>
              <a:ext cx="652096" cy="45133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48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4. Confirm exam details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Review the Test Details and Test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“Submit Changes” to complete this process</a:t>
            </a:r>
          </a:p>
        </p:txBody>
      </p:sp>
      <p:grpSp>
        <p:nvGrpSpPr>
          <p:cNvPr id="3" name="Group 2" descr="Confirm exam details for class name"/>
          <p:cNvGrpSpPr/>
          <p:nvPr/>
        </p:nvGrpSpPr>
        <p:grpSpPr>
          <a:xfrm>
            <a:off x="2455678" y="2260121"/>
            <a:ext cx="4264299" cy="3683895"/>
            <a:chOff x="695890" y="1323628"/>
            <a:chExt cx="5740080" cy="54312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890" y="1433146"/>
              <a:ext cx="5652156" cy="52122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18920" y="1323628"/>
              <a:ext cx="4517050" cy="36000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8941" y="6374423"/>
              <a:ext cx="907073" cy="38047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61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20506"/>
            <a:ext cx="7886700" cy="2241970"/>
          </a:xfrm>
        </p:spPr>
        <p:txBody>
          <a:bodyPr anchor="ctr"/>
          <a:lstStyle/>
          <a:p>
            <a:pPr algn="ctr"/>
            <a:r>
              <a:rPr lang="en-US" b="1" kern="0" dirty="0">
                <a:solidFill>
                  <a:srgbClr val="FFC324"/>
                </a:solidFill>
                <a:cs typeface="Arial"/>
                <a:sym typeface="Arial"/>
              </a:rPr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For additional information, please contact us:</a:t>
            </a:r>
          </a:p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Email: sdrc@ucr.edu | Call: 951-827-3861</a:t>
            </a:r>
          </a:p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Visit: Student Services Building, </a:t>
            </a:r>
            <a:r>
              <a:rPr lang="en-US">
                <a:solidFill>
                  <a:schemeClr val="bg1"/>
                </a:solidFill>
              </a:rPr>
              <a:t>Room 1228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FFC324"/>
                </a:solidFill>
                <a:cs typeface="Arial"/>
                <a:sym typeface="Arial"/>
              </a:rPr>
              <a:t>R’Ability</a:t>
            </a:r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 Website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latinLnBrk="1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indent="-285750" latinLnBrk="1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“Faculty Portal”</a:t>
            </a:r>
            <a:endParaRPr lang="en-US" dirty="0">
              <a:solidFill>
                <a:schemeClr val="bg1"/>
              </a:solidFill>
              <a:sym typeface="Calibri"/>
            </a:endParaRPr>
          </a:p>
        </p:txBody>
      </p:sp>
      <p:grpSp>
        <p:nvGrpSpPr>
          <p:cNvPr id="13" name="Group 12" descr="Website welcome screen"/>
          <p:cNvGrpSpPr/>
          <p:nvPr/>
        </p:nvGrpSpPr>
        <p:grpSpPr>
          <a:xfrm>
            <a:off x="471580" y="2969109"/>
            <a:ext cx="8242029" cy="2676901"/>
            <a:chOff x="261891" y="1920972"/>
            <a:chExt cx="8620218" cy="30160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38167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65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FFC324"/>
                </a:solidFill>
                <a:cs typeface="Arial"/>
                <a:sym typeface="Arial"/>
              </a:rPr>
              <a:t>R’Ability</a:t>
            </a:r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 Website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Login using the UCR credentials</a:t>
            </a:r>
            <a:endParaRPr lang="en-US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8" name="Picture 7" descr="UC Riverside log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55" y="2087592"/>
            <a:ext cx="225806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1AB00"/>
                </a:solidFill>
              </a:rPr>
              <a:t>R’Ability</a:t>
            </a:r>
            <a:r>
              <a:rPr lang="en-US" b="1" dirty="0">
                <a:solidFill>
                  <a:srgbClr val="F1AB00"/>
                </a:solidFill>
              </a:rPr>
              <a:t> Website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“Courses”</a:t>
            </a:r>
          </a:p>
        </p:txBody>
      </p:sp>
      <p:grpSp>
        <p:nvGrpSpPr>
          <p:cNvPr id="5" name="Group 4" descr="List of courses"/>
          <p:cNvGrpSpPr/>
          <p:nvPr/>
        </p:nvGrpSpPr>
        <p:grpSpPr>
          <a:xfrm>
            <a:off x="620057" y="2717320"/>
            <a:ext cx="8024458" cy="2932981"/>
            <a:chOff x="353703" y="2239358"/>
            <a:chExt cx="8436593" cy="31400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3704" y="2239358"/>
              <a:ext cx="762920" cy="38708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03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Tests and Exams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“Tests and Exams” under Options</a:t>
            </a:r>
          </a:p>
        </p:txBody>
      </p:sp>
      <p:grpSp>
        <p:nvGrpSpPr>
          <p:cNvPr id="14" name="Group 13" descr="Courses information, test and exams"/>
          <p:cNvGrpSpPr/>
          <p:nvPr/>
        </p:nvGrpSpPr>
        <p:grpSpPr>
          <a:xfrm>
            <a:off x="620056" y="2717320"/>
            <a:ext cx="8024459" cy="2932981"/>
            <a:chOff x="353703" y="2239358"/>
            <a:chExt cx="8436593" cy="31400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4706" y="4642338"/>
              <a:ext cx="1486587" cy="36782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48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Tell us about an upcoming test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Date of Test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“Add this Test”</a:t>
            </a:r>
          </a:p>
        </p:txBody>
      </p:sp>
      <p:grpSp>
        <p:nvGrpSpPr>
          <p:cNvPr id="5" name="Group 4" descr="List of scheduled tests and examinations"/>
          <p:cNvGrpSpPr/>
          <p:nvPr/>
        </p:nvGrpSpPr>
        <p:grpSpPr>
          <a:xfrm>
            <a:off x="1386445" y="2182483"/>
            <a:ext cx="6170295" cy="3590959"/>
            <a:chOff x="911992" y="1591407"/>
            <a:chExt cx="7320016" cy="4302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992" y="1591407"/>
              <a:ext cx="7320016" cy="43028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1992" y="3118556"/>
              <a:ext cx="3264354" cy="63575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63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kern="0" dirty="0">
                <a:solidFill>
                  <a:srgbClr val="FFC324"/>
                </a:solidFill>
                <a:cs typeface="Arial"/>
                <a:sym typeface="Arial"/>
              </a:rPr>
              <a:t>Test/Exam Information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Date of Test, Test Start Time and Test End Time</a:t>
            </a:r>
          </a:p>
          <a:p>
            <a:pPr marL="285750" indent="-28575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  <a:endParaRPr lang="en-US" u="sng" dirty="0">
              <a:solidFill>
                <a:schemeClr val="bg1"/>
              </a:solidFill>
            </a:endParaRPr>
          </a:p>
        </p:txBody>
      </p:sp>
      <p:grpSp>
        <p:nvGrpSpPr>
          <p:cNvPr id="5" name="Group 4" descr="Test exam information"/>
          <p:cNvGrpSpPr/>
          <p:nvPr/>
        </p:nvGrpSpPr>
        <p:grpSpPr>
          <a:xfrm>
            <a:off x="842291" y="2499154"/>
            <a:ext cx="7500607" cy="3211261"/>
            <a:chOff x="297672" y="1924933"/>
            <a:chExt cx="8548655" cy="36844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672" y="1924933"/>
              <a:ext cx="8548655" cy="36844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87535" y="3710266"/>
              <a:ext cx="2620795" cy="144202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8458" y="5185789"/>
              <a:ext cx="797857" cy="4236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1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US" b="1" kern="0" dirty="0">
                <a:solidFill>
                  <a:srgbClr val="FFC324"/>
                </a:solidFill>
                <a:cs typeface="Arial"/>
                <a:sym typeface="Arial"/>
              </a:rPr>
              <a:t>Students scheduled to date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28650" y="1546653"/>
            <a:ext cx="7906562" cy="1306715"/>
          </a:xfrm>
        </p:spPr>
        <p:txBody>
          <a:bodyPr/>
          <a:lstStyle/>
          <a:p>
            <a:pPr marL="228600" indent="-228600" latinLnBrk="1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bg1"/>
                </a:solidFill>
              </a:rPr>
              <a:t>Review the list of the students that have registered to take the quiz / test. </a:t>
            </a:r>
            <a:r>
              <a:rPr lang="en-US" i="1" kern="0" dirty="0">
                <a:solidFill>
                  <a:schemeClr val="bg1"/>
                </a:solidFill>
              </a:rPr>
              <a:t>You may or may not see a list of students; this will depend if the student has informed SDRC that they plan to take the exam with testing accommodations</a:t>
            </a:r>
            <a:r>
              <a:rPr lang="en-US" kern="0" dirty="0">
                <a:solidFill>
                  <a:schemeClr val="bg1"/>
                </a:solidFill>
              </a:rPr>
              <a:t>.</a:t>
            </a:r>
          </a:p>
          <a:p>
            <a:pPr marL="228600" indent="-228600" latinLnBrk="1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chemeClr val="bg1"/>
                </a:solidFill>
              </a:rPr>
              <a:t>Select “Next”</a:t>
            </a:r>
          </a:p>
        </p:txBody>
      </p:sp>
      <p:grpSp>
        <p:nvGrpSpPr>
          <p:cNvPr id="8" name="Group 7" descr="Students scheduled to date for class name"/>
          <p:cNvGrpSpPr/>
          <p:nvPr/>
        </p:nvGrpSpPr>
        <p:grpSpPr>
          <a:xfrm>
            <a:off x="747198" y="2994988"/>
            <a:ext cx="7522983" cy="2632715"/>
            <a:chOff x="463906" y="2554569"/>
            <a:chExt cx="8442701" cy="2562554"/>
          </a:xfrm>
        </p:grpSpPr>
        <p:grpSp>
          <p:nvGrpSpPr>
            <p:cNvPr id="12" name="Group 11"/>
            <p:cNvGrpSpPr/>
            <p:nvPr/>
          </p:nvGrpSpPr>
          <p:grpSpPr>
            <a:xfrm>
              <a:off x="463906" y="2554569"/>
              <a:ext cx="8442701" cy="2562554"/>
              <a:chOff x="463906" y="2554569"/>
              <a:chExt cx="8442701" cy="256255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906" y="2554569"/>
                <a:ext cx="8442701" cy="256255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646484" y="4141177"/>
                <a:ext cx="2105703" cy="30777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690728" y="4730259"/>
              <a:ext cx="620543" cy="3868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5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3. Test Information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</p:txBody>
      </p:sp>
      <p:grpSp>
        <p:nvGrpSpPr>
          <p:cNvPr id="10" name="Group 9" descr="Test Information exam proctoring, method, format of exam"/>
          <p:cNvGrpSpPr/>
          <p:nvPr/>
        </p:nvGrpSpPr>
        <p:grpSpPr>
          <a:xfrm>
            <a:off x="2123098" y="2225615"/>
            <a:ext cx="5235234" cy="3581392"/>
            <a:chOff x="1562381" y="1323628"/>
            <a:chExt cx="5805574" cy="46214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381" y="1323628"/>
              <a:ext cx="5702430" cy="46214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927839" y="1323628"/>
              <a:ext cx="4440116" cy="459393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8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1AB0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4A21C9AA5DC42A3FABEAE32F94DB8" ma:contentTypeVersion="14" ma:contentTypeDescription="Create a new document." ma:contentTypeScope="" ma:versionID="7e58dc472573d31db60d7a74c92d25ac">
  <xsd:schema xmlns:xsd="http://www.w3.org/2001/XMLSchema" xmlns:xs="http://www.w3.org/2001/XMLSchema" xmlns:p="http://schemas.microsoft.com/office/2006/metadata/properties" xmlns:ns3="77647891-5638-4899-bf50-afb011043128" xmlns:ns4="424e9e48-f181-4646-acb2-ec51da93acba" targetNamespace="http://schemas.microsoft.com/office/2006/metadata/properties" ma:root="true" ma:fieldsID="f33e71235d72593cf482d5dd1f8677d1" ns3:_="" ns4:_="">
    <xsd:import namespace="77647891-5638-4899-bf50-afb011043128"/>
    <xsd:import namespace="424e9e48-f181-4646-acb2-ec51da93ac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47891-5638-4899-bf50-afb011043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e9e48-f181-4646-acb2-ec51da93a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925CD-D6C1-4569-8DCB-4615B7523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9508D-A659-440B-9BFD-1F9B9B7D6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47891-5638-4899-bf50-afb011043128"/>
    <ds:schemaRef ds:uri="424e9e48-f181-4646-acb2-ec51da93a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41A0B-B386-450D-92FD-CCF0374A8E46}">
  <ds:schemaRefs>
    <ds:schemaRef ds:uri="http://purl.org/dc/terms/"/>
    <ds:schemaRef ds:uri="77647891-5638-4899-bf50-afb011043128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24e9e48-f181-4646-acb2-ec51da93acb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229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Custom Design</vt:lpstr>
      <vt:lpstr>Guide for Faculty Navigating R’Ability</vt:lpstr>
      <vt:lpstr>R’Ability Website</vt:lpstr>
      <vt:lpstr>R’Ability Website</vt:lpstr>
      <vt:lpstr>R’Ability Website</vt:lpstr>
      <vt:lpstr>Tests and Exams</vt:lpstr>
      <vt:lpstr>Tell us about an upcoming test</vt:lpstr>
      <vt:lpstr>Test/Exam Information</vt:lpstr>
      <vt:lpstr>Students scheduled to date for CLASS NAME</vt:lpstr>
      <vt:lpstr>3. Test Information for CLASS NAME</vt:lpstr>
      <vt:lpstr>3. Test Information for CLASS NAME</vt:lpstr>
      <vt:lpstr>4. Confirm exam details for CLASS NAME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Delmis Kelai Sosa</dc:creator>
  <cp:lastModifiedBy>Wilbert Pines III</cp:lastModifiedBy>
  <cp:revision>104</cp:revision>
  <dcterms:created xsi:type="dcterms:W3CDTF">2020-04-15T22:27:19Z</dcterms:created>
  <dcterms:modified xsi:type="dcterms:W3CDTF">2022-09-06T16:40:30Z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0x0101007274A21C9AA5DC42A3FABEAE32F94DB8</vt:lpwstr>
  </property>
</Properties>
</file>